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f65d0a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f65d0a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f65d0af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f65d0af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f65d0af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bf65d0af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f65d0af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f65d0af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f65d0af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f65d0af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bf65d0af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bf65d0af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bf65d0af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bf65d0af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f65d0af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bf65d0af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bf65d0a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bf65d0a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f65d0a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f65d0a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f65d0a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f65d0a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f65d0a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f65d0a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f65d0ab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f65d0a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f65d0ab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f65d0ab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f65d0a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f65d0a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f65d0ab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f65d0ab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f65d0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f65d0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 + Git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원격저장소 미리 준비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63" y="1565500"/>
            <a:ext cx="12668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00" y="1536925"/>
            <a:ext cx="13525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00" y="2751207"/>
            <a:ext cx="1620744" cy="155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베이스 프로젝트 생성, 세팅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400" y="2751200"/>
            <a:ext cx="1553779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1207"/>
            <a:ext cx="1620744" cy="155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814" y="2751200"/>
            <a:ext cx="1553779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345" y="2751200"/>
            <a:ext cx="1553779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46" y="2751200"/>
            <a:ext cx="1553779" cy="15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642950" y="1163400"/>
            <a:ext cx="1620900" cy="1408200"/>
          </a:xfrm>
          <a:prstGeom prst="wedgeRectCallout">
            <a:avLst>
              <a:gd fmla="val -33168" name="adj1"/>
              <a:gd fmla="val 6523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119" y="1351963"/>
            <a:ext cx="1376525" cy="10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229625" y="1117475"/>
            <a:ext cx="3389700" cy="1203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로컬저장소 생성, add, commit, push 까지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800" y="2571750"/>
            <a:ext cx="1428429" cy="1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50" y="2444707"/>
            <a:ext cx="1620744" cy="155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01" y="2571750"/>
            <a:ext cx="1428429" cy="1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887" y="2571750"/>
            <a:ext cx="1428429" cy="1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045" y="2571750"/>
            <a:ext cx="1428429" cy="1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22" y="1201984"/>
            <a:ext cx="2843700" cy="1042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9372" y="1201975"/>
            <a:ext cx="990351" cy="10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67300" y="186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팀원들에게 collaborator 초대,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팀원들은 수락!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254" y="29036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46407"/>
            <a:ext cx="1620744" cy="155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818" y="29036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347" y="29036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47" y="29036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5">
            <a:alphaModFix/>
          </a:blip>
          <a:srcRect b="38217" l="65501" r="20022" t="54683"/>
          <a:stretch/>
        </p:blipFill>
        <p:spPr>
          <a:xfrm>
            <a:off x="3966475" y="1332475"/>
            <a:ext cx="2311175" cy="82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5"/>
          <p:cNvCxnSpPr>
            <a:stCxn id="153" idx="0"/>
            <a:endCxn id="157" idx="1"/>
          </p:cNvCxnSpPr>
          <p:nvPr/>
        </p:nvCxnSpPr>
        <p:spPr>
          <a:xfrm rot="-5400000">
            <a:off x="2193972" y="674007"/>
            <a:ext cx="700500" cy="284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2" idx="0"/>
            <a:endCxn id="157" idx="2"/>
          </p:cNvCxnSpPr>
          <p:nvPr/>
        </p:nvCxnSpPr>
        <p:spPr>
          <a:xfrm flipH="1" rot="10800000">
            <a:off x="2874143" y="2159000"/>
            <a:ext cx="22479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5"/>
          <p:cNvCxnSpPr>
            <a:stCxn id="154" idx="0"/>
            <a:endCxn id="157" idx="2"/>
          </p:cNvCxnSpPr>
          <p:nvPr/>
        </p:nvCxnSpPr>
        <p:spPr>
          <a:xfrm flipH="1" rot="10800000">
            <a:off x="4592706" y="2159000"/>
            <a:ext cx="5295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>
            <a:stCxn id="155" idx="0"/>
            <a:endCxn id="157" idx="2"/>
          </p:cNvCxnSpPr>
          <p:nvPr/>
        </p:nvCxnSpPr>
        <p:spPr>
          <a:xfrm rot="10800000">
            <a:off x="5122136" y="2159000"/>
            <a:ext cx="13131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5"/>
          <p:cNvCxnSpPr>
            <a:stCxn id="156" idx="0"/>
            <a:endCxn id="157" idx="2"/>
          </p:cNvCxnSpPr>
          <p:nvPr/>
        </p:nvCxnSpPr>
        <p:spPr>
          <a:xfrm rot="10800000">
            <a:off x="5122136" y="2159000"/>
            <a:ext cx="29895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팀원들은 원격저장소의 프로젝트를 clone 해와서 자신의 컴퓨터에 프로젝트 생성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404" y="31322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46407"/>
            <a:ext cx="1620744" cy="155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818" y="31322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347" y="31322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47" y="31322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797" y="1110825"/>
            <a:ext cx="990351" cy="1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 rotWithShape="1">
          <a:blip r:embed="rId6">
            <a:alphaModFix/>
          </a:blip>
          <a:srcRect b="0" l="10023" r="8880" t="0"/>
          <a:stretch/>
        </p:blipFill>
        <p:spPr>
          <a:xfrm>
            <a:off x="2694225" y="2571750"/>
            <a:ext cx="624375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6">
            <a:alphaModFix/>
          </a:blip>
          <a:srcRect b="0" l="10023" r="8880" t="0"/>
          <a:stretch/>
        </p:blipFill>
        <p:spPr>
          <a:xfrm>
            <a:off x="4370625" y="2571750"/>
            <a:ext cx="624375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6">
            <a:alphaModFix/>
          </a:blip>
          <a:srcRect b="0" l="10023" r="8880" t="0"/>
          <a:stretch/>
        </p:blipFill>
        <p:spPr>
          <a:xfrm>
            <a:off x="6123225" y="2571750"/>
            <a:ext cx="624375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6">
            <a:alphaModFix/>
          </a:blip>
          <a:srcRect b="0" l="10023" r="8880" t="0"/>
          <a:stretch/>
        </p:blipFill>
        <p:spPr>
          <a:xfrm>
            <a:off x="7799625" y="2571750"/>
            <a:ext cx="624375" cy="57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6"/>
          <p:cNvCxnSpPr>
            <a:stCxn id="173" idx="2"/>
            <a:endCxn id="174" idx="0"/>
          </p:cNvCxnSpPr>
          <p:nvPr/>
        </p:nvCxnSpPr>
        <p:spPr>
          <a:xfrm flipH="1">
            <a:off x="3006472" y="2153300"/>
            <a:ext cx="23655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3" idx="2"/>
            <a:endCxn id="175" idx="0"/>
          </p:cNvCxnSpPr>
          <p:nvPr/>
        </p:nvCxnSpPr>
        <p:spPr>
          <a:xfrm flipH="1">
            <a:off x="4682872" y="2153300"/>
            <a:ext cx="6891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73" idx="2"/>
            <a:endCxn id="176" idx="0"/>
          </p:cNvCxnSpPr>
          <p:nvPr/>
        </p:nvCxnSpPr>
        <p:spPr>
          <a:xfrm>
            <a:off x="5371972" y="2153300"/>
            <a:ext cx="10635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>
            <a:stCxn id="173" idx="2"/>
            <a:endCxn id="177" idx="0"/>
          </p:cNvCxnSpPr>
          <p:nvPr/>
        </p:nvCxnSpPr>
        <p:spPr>
          <a:xfrm>
            <a:off x="5371972" y="2153300"/>
            <a:ext cx="27399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230700"/>
            <a:ext cx="85206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파일 하나씩 만들어서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 - commit - push 해보자.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404" y="31322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2207"/>
            <a:ext cx="1620744" cy="155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818" y="31322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347" y="3132200"/>
            <a:ext cx="1553778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47" y="3132200"/>
            <a:ext cx="1553778" cy="15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6092250" y="735475"/>
            <a:ext cx="28014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commit 메세지에는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자신의 이름을 넣어주세요.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851075" y="2819675"/>
            <a:ext cx="740100" cy="3264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a.jsp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2573706" y="2819675"/>
            <a:ext cx="740100" cy="3264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r>
              <a:rPr lang="ko"/>
              <a:t>.jsp</a:t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4296337" y="2819675"/>
            <a:ext cx="740100" cy="3264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r>
              <a:rPr lang="ko"/>
              <a:t>.jsp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018968" y="2839871"/>
            <a:ext cx="740100" cy="3264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r>
              <a:rPr lang="ko"/>
              <a:t>.jsp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7741599" y="2839871"/>
            <a:ext cx="740100" cy="3264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</a:t>
            </a:r>
            <a:r>
              <a:rPr lang="ko"/>
              <a:t>.jsp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522" y="1170025"/>
            <a:ext cx="990351" cy="104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7"/>
          <p:cNvCxnSpPr>
            <a:stCxn id="193" idx="0"/>
            <a:endCxn id="198" idx="2"/>
          </p:cNvCxnSpPr>
          <p:nvPr/>
        </p:nvCxnSpPr>
        <p:spPr>
          <a:xfrm flipH="1" rot="10800000">
            <a:off x="1221125" y="2212475"/>
            <a:ext cx="34257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7"/>
          <p:cNvCxnSpPr>
            <a:stCxn id="194" idx="0"/>
            <a:endCxn id="198" idx="2"/>
          </p:cNvCxnSpPr>
          <p:nvPr/>
        </p:nvCxnSpPr>
        <p:spPr>
          <a:xfrm flipH="1" rot="10800000">
            <a:off x="2943756" y="2212475"/>
            <a:ext cx="17028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>
            <a:stCxn id="195" idx="0"/>
            <a:endCxn id="198" idx="2"/>
          </p:cNvCxnSpPr>
          <p:nvPr/>
        </p:nvCxnSpPr>
        <p:spPr>
          <a:xfrm rot="10800000">
            <a:off x="4646587" y="2212475"/>
            <a:ext cx="198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>
            <a:stCxn id="196" idx="0"/>
            <a:endCxn id="198" idx="2"/>
          </p:cNvCxnSpPr>
          <p:nvPr/>
        </p:nvCxnSpPr>
        <p:spPr>
          <a:xfrm rot="10800000">
            <a:off x="4646618" y="2212571"/>
            <a:ext cx="17424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>
            <a:stCxn id="197" idx="0"/>
            <a:endCxn id="198" idx="2"/>
          </p:cNvCxnSpPr>
          <p:nvPr/>
        </p:nvCxnSpPr>
        <p:spPr>
          <a:xfrm rot="10800000">
            <a:off x="4646649" y="2212571"/>
            <a:ext cx="34650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89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원격저장소의 history 를 pull 해보자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363" y="3284600"/>
            <a:ext cx="1473492" cy="14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5" y="3284607"/>
            <a:ext cx="1536998" cy="147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331" y="3284600"/>
            <a:ext cx="1473492" cy="14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654" y="3284600"/>
            <a:ext cx="1473492" cy="14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433" y="3284600"/>
            <a:ext cx="1473492" cy="14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1021300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sp>
        <p:nvSpPr>
          <p:cNvPr id="215" name="Google Shape;215;p28"/>
          <p:cNvSpPr/>
          <p:nvPr/>
        </p:nvSpPr>
        <p:spPr>
          <a:xfrm>
            <a:off x="2679306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sp>
        <p:nvSpPr>
          <p:cNvPr id="216" name="Google Shape;216;p28"/>
          <p:cNvSpPr/>
          <p:nvPr/>
        </p:nvSpPr>
        <p:spPr>
          <a:xfrm>
            <a:off x="4337313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sp>
        <p:nvSpPr>
          <p:cNvPr id="217" name="Google Shape;217;p28"/>
          <p:cNvSpPr/>
          <p:nvPr/>
        </p:nvSpPr>
        <p:spPr>
          <a:xfrm>
            <a:off x="5995319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sp>
        <p:nvSpPr>
          <p:cNvPr id="218" name="Google Shape;218;p28"/>
          <p:cNvSpPr/>
          <p:nvPr/>
        </p:nvSpPr>
        <p:spPr>
          <a:xfrm>
            <a:off x="7653325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497" y="797200"/>
            <a:ext cx="990351" cy="104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8"/>
          <p:cNvCxnSpPr>
            <a:stCxn id="219" idx="2"/>
            <a:endCxn id="214" idx="0"/>
          </p:cNvCxnSpPr>
          <p:nvPr/>
        </p:nvCxnSpPr>
        <p:spPr>
          <a:xfrm flipH="1">
            <a:off x="1391472" y="1839675"/>
            <a:ext cx="30702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stCxn id="219" idx="2"/>
            <a:endCxn id="215" idx="0"/>
          </p:cNvCxnSpPr>
          <p:nvPr/>
        </p:nvCxnSpPr>
        <p:spPr>
          <a:xfrm flipH="1">
            <a:off x="3049272" y="1839675"/>
            <a:ext cx="14124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9" idx="2"/>
            <a:endCxn id="216" idx="0"/>
          </p:cNvCxnSpPr>
          <p:nvPr/>
        </p:nvCxnSpPr>
        <p:spPr>
          <a:xfrm>
            <a:off x="4461672" y="1839675"/>
            <a:ext cx="2457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8"/>
          <p:cNvCxnSpPr>
            <a:stCxn id="219" idx="2"/>
            <a:endCxn id="217" idx="0"/>
          </p:cNvCxnSpPr>
          <p:nvPr/>
        </p:nvCxnSpPr>
        <p:spPr>
          <a:xfrm>
            <a:off x="4461672" y="1839675"/>
            <a:ext cx="19038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8"/>
          <p:cNvCxnSpPr>
            <a:stCxn id="219" idx="2"/>
            <a:endCxn id="218" idx="0"/>
          </p:cNvCxnSpPr>
          <p:nvPr/>
        </p:nvCxnSpPr>
        <p:spPr>
          <a:xfrm>
            <a:off x="4461672" y="1839675"/>
            <a:ext cx="35616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140225"/>
            <a:ext cx="8505600" cy="1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최종적으로 모든 사람이 만든 각각의 파일이 각각의 프로젝트에 생성되어 있으면 ok!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363" y="3284600"/>
            <a:ext cx="1473492" cy="14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5" y="3284607"/>
            <a:ext cx="1536998" cy="147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331" y="3284600"/>
            <a:ext cx="1473492" cy="14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654" y="3284600"/>
            <a:ext cx="1473492" cy="14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433" y="3284600"/>
            <a:ext cx="1473492" cy="14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1021300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sp>
        <p:nvSpPr>
          <p:cNvPr id="236" name="Google Shape;236;p29"/>
          <p:cNvSpPr/>
          <p:nvPr/>
        </p:nvSpPr>
        <p:spPr>
          <a:xfrm>
            <a:off x="2679306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sp>
        <p:nvSpPr>
          <p:cNvPr id="237" name="Google Shape;237;p29"/>
          <p:cNvSpPr/>
          <p:nvPr/>
        </p:nvSpPr>
        <p:spPr>
          <a:xfrm>
            <a:off x="4337313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sp>
        <p:nvSpPr>
          <p:cNvPr id="238" name="Google Shape;238;p29"/>
          <p:cNvSpPr/>
          <p:nvPr/>
        </p:nvSpPr>
        <p:spPr>
          <a:xfrm>
            <a:off x="5995319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  <p:sp>
        <p:nvSpPr>
          <p:cNvPr id="239" name="Google Shape;239;p29"/>
          <p:cNvSpPr/>
          <p:nvPr/>
        </p:nvSpPr>
        <p:spPr>
          <a:xfrm>
            <a:off x="7653325" y="2253013"/>
            <a:ext cx="740100" cy="952200"/>
          </a:xfrm>
          <a:prstGeom prst="foldedCorner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d.jsp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e.jsp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초반 세팅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팀장(혹은 누군가)  베이스 프로젝트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기본 세팅 : 인코딩, 폴더구성, 라이브러리, 서버, DB..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.gitignore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로컬 저장소 생성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베이스 프로젝트를 올릴 원격 저장소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remote 세팅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sz="1400"/>
              <a:t>최종 커밋후 push 하여 올림</a:t>
            </a:r>
            <a:br>
              <a:rPr lang="ko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함께할 팀원들을 Collaborator 로 초대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 저장소 → 원격저장소  과정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소스 </a:t>
            </a:r>
            <a:r>
              <a:rPr b="1" lang="ko"/>
              <a:t>변경 (생성, 삭제, 수정)</a:t>
            </a:r>
            <a:r>
              <a:rPr lang="ko"/>
              <a:t> 발생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 </a:t>
            </a:r>
            <a:r>
              <a:rPr b="1" lang="ko"/>
              <a:t>Add</a:t>
            </a:r>
            <a:r>
              <a:rPr lang="ko"/>
              <a:t>  :  stage 에 올린다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→  </a:t>
            </a:r>
            <a:r>
              <a:rPr b="1" lang="ko"/>
              <a:t>Commit</a:t>
            </a:r>
            <a:r>
              <a:rPr lang="ko"/>
              <a:t> :  버젼 기록 (로컬 저장소에 기록)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→ </a:t>
            </a:r>
            <a:r>
              <a:rPr b="1" lang="ko"/>
              <a:t>push</a:t>
            </a:r>
            <a:r>
              <a:rPr lang="ko"/>
              <a:t> : 원격 저장소에 기록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타인의 저장소 내려 받고(clone), </a:t>
            </a:r>
            <a:br>
              <a:rPr lang="ko"/>
            </a:br>
            <a:r>
              <a:rPr lang="ko"/>
              <a:t>협업자 참여.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참여하고자 하는 원격저장소에 commit 할수 있도록 collaborator 초대장을 받아야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워크스페이스 기본 세팅 후 (인코딩, 서버 등..)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import project - Git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작업시.  커밋은 일정 작업 단위마다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매일매일을 기록하는게 커밋이 아니다.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유의미한 작업내역이 끝나고 커밋을 시도하고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커밋 메세지를 잘 남겨서 팀원들간 서로 잘 이해할수 있도록 해주어야 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작업 시작 하기 전, 혹은 push 전→ pull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</a:t>
            </a:r>
            <a:r>
              <a:rPr b="1" lang="ko"/>
              <a:t>pull</a:t>
            </a:r>
            <a:r>
              <a:rPr lang="ko"/>
              <a:t> 부터 해보자.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다른 팀원들이 원격 저장소에 업데이트한 커밋내역이 있을수도 있다!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pull 하는 와중에 merged commit 발생될수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merge 도중 conflict 발생되면?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22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양자간 협의하여 </a:t>
            </a:r>
            <a:r>
              <a:rPr b="1" lang="ko"/>
              <a:t>수정 + 저장</a:t>
            </a:r>
            <a:r>
              <a:rPr lang="ko"/>
              <a:t>하고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→ </a:t>
            </a:r>
            <a:r>
              <a:rPr b="1" lang="ko"/>
              <a:t>Add</a:t>
            </a:r>
            <a:r>
              <a:rPr lang="ko"/>
              <a:t> 하고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	→ </a:t>
            </a:r>
            <a:r>
              <a:rPr b="1" lang="ko"/>
              <a:t>Commit &amp; Push</a:t>
            </a:r>
            <a:r>
              <a:rPr lang="ko"/>
              <a:t> 수행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