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rmaster.sourceforge.net/update-sit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6fec96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6fec96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6fec966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6fec966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fec966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6fec966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fec96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fec96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390b1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390b1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390b1c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390b1c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90b1c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390b1c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390b1c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390b1c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390b1c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390b1c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390b1c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390b1c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392b4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392b4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390b1c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390b1c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183c25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183c25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시퀀스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 SEQUENCE test_member_seq;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SEQUENCE test_member_seq;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183c25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183c25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217e4b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217e4b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화면 표시 세팅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PAGESIZE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mb_no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mb_name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mb_birthdate FOR a14;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183c25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183c25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DESC test_member;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test_member;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seq WHERE sequence_name = 'TEST_MEMBER_SEQ';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fec96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fec96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fec966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fec966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http://ermaster.sourceforge.net/update-site/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fec96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fec96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6fec96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6fec96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fec96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6fec96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6fec96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6fec96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fec96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6fec96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hyperlink" Target="http://ermaster.sourceforge.net/update-sit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ermaster 설치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이클립스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03" y="70113"/>
            <a:ext cx="5777521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275550" y="1538450"/>
            <a:ext cx="1951800" cy="1217100"/>
          </a:xfrm>
          <a:prstGeom prst="wedgeRectCallout">
            <a:avLst>
              <a:gd fmla="val 59998" name="adj1"/>
              <a:gd fmla="val 942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정상적으로 설치된거다.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52" y="0"/>
            <a:ext cx="47650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66325"/>
            <a:ext cx="15711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데이터베이스 선택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52" y="0"/>
            <a:ext cx="47650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08" y="0"/>
            <a:ext cx="68273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312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827" y="1343025"/>
            <a:ext cx="4500900" cy="27981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66325"/>
            <a:ext cx="19959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테이블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안에서 더블클릭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28" y="99200"/>
            <a:ext cx="4503650" cy="4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59300" y="41075"/>
            <a:ext cx="4687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 정보 입력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475"/>
            <a:ext cx="2880125" cy="27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050" y="762588"/>
            <a:ext cx="2850349" cy="270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500" y="784586"/>
            <a:ext cx="2850351" cy="270306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8"/>
          <p:cNvSpPr/>
          <p:nvPr/>
        </p:nvSpPr>
        <p:spPr>
          <a:xfrm>
            <a:off x="3715650" y="3608100"/>
            <a:ext cx="1664400" cy="707400"/>
          </a:xfrm>
          <a:prstGeom prst="wedgeRoundRectCallout">
            <a:avLst>
              <a:gd fmla="val -21740" name="adj1"/>
              <a:gd fmla="val -7886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mb_name 필드는 </a:t>
            </a:r>
            <a:br>
              <a:rPr lang="ko"/>
            </a:br>
            <a:r>
              <a:rPr lang="ko"/>
              <a:t>Not Null 지정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075" y="1762175"/>
            <a:ext cx="2962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25" y="198851"/>
            <a:ext cx="4024550" cy="41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type="title"/>
          </p:nvPr>
        </p:nvSpPr>
        <p:spPr>
          <a:xfrm>
            <a:off x="5383475" y="252575"/>
            <a:ext cx="34488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 완료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932675" y="2257100"/>
            <a:ext cx="14508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252413"/>
            <a:ext cx="719137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3494400" y="252425"/>
            <a:ext cx="1079100" cy="436200"/>
          </a:xfrm>
          <a:prstGeom prst="wedgeRectCallout">
            <a:avLst>
              <a:gd fmla="val -99620" name="adj1"/>
              <a:gd fmla="val 6058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우클릭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364" y="0"/>
            <a:ext cx="31494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Diagram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8075" y="746875"/>
            <a:ext cx="563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Entity </a:t>
            </a:r>
            <a:r>
              <a:rPr lang="ko"/>
              <a:t>(개체) , </a:t>
            </a:r>
            <a:r>
              <a:rPr b="1" lang="ko"/>
              <a:t>Ralationship</a:t>
            </a:r>
            <a:r>
              <a:rPr lang="ko"/>
              <a:t>(관계) 모델 : </a:t>
            </a:r>
            <a:r>
              <a:rPr lang="ko"/>
              <a:t>데이터를 설계하는 대표적인 모델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ER Diagram</a:t>
            </a:r>
            <a:r>
              <a:rPr lang="ko"/>
              <a:t> : ER 모델을 시각적으로 표현한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일반적으로 RDBMS 에서  의 테이블 객체와 속성(컬럼) 그리고 관계들을 설계할때 많이 사용.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ERDiagram( 줄여서 </a:t>
            </a:r>
            <a:r>
              <a:rPr b="1" lang="ko"/>
              <a:t>ERD</a:t>
            </a:r>
            <a:r>
              <a:rPr lang="ko"/>
              <a:t>) 는 단독 응용프로그램으로도 있고, 온갖 IDE 에서 지원하고, 웹상에서 제공되는 서비스도 많다.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이클립스도 다양한 ERD 플러그 인들이 제공된다.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825" y="1088488"/>
            <a:ext cx="3686276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95400"/>
            <a:ext cx="2085975" cy="1181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2"/>
          <p:cNvSpPr/>
          <p:nvPr/>
        </p:nvSpPr>
        <p:spPr>
          <a:xfrm>
            <a:off x="2663600" y="1584375"/>
            <a:ext cx="999000" cy="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600" y="152400"/>
            <a:ext cx="3930124" cy="48387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추가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825"/>
            <a:ext cx="51816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4225" y="69150"/>
            <a:ext cx="8883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B45F06"/>
                </a:solidFill>
              </a:rPr>
              <a:t>쿼리 전체 실행</a:t>
            </a:r>
            <a:r>
              <a:rPr lang="ko"/>
              <a:t> :  </a:t>
            </a:r>
            <a:r>
              <a:rPr lang="ko">
                <a:highlight>
                  <a:srgbClr val="FFFF00"/>
                </a:highlight>
              </a:rPr>
              <a:t>Database 에 Connected 되어 있는 상태여야 한다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792150"/>
            <a:ext cx="3582175" cy="3760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400" y="1417350"/>
            <a:ext cx="4602599" cy="259445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4"/>
          <p:cNvSpPr/>
          <p:nvPr/>
        </p:nvSpPr>
        <p:spPr>
          <a:xfrm>
            <a:off x="3777250" y="2261750"/>
            <a:ext cx="734700" cy="71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175" y="491775"/>
            <a:ext cx="4153385" cy="487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표시 세팅 (sqlplus 용)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5" y="1266325"/>
            <a:ext cx="3885679" cy="19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/>
          <p:nvPr/>
        </p:nvSpPr>
        <p:spPr>
          <a:xfrm>
            <a:off x="115175" y="4007500"/>
            <a:ext cx="1777200" cy="483000"/>
          </a:xfrm>
          <a:prstGeom prst="wedgeRectCallout">
            <a:avLst>
              <a:gd fmla="val -13695" name="adj1"/>
              <a:gd fmla="val 1352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메모란에  쿼리문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83100" y="-164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창에서 확인해보자.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150275" y="440450"/>
            <a:ext cx="845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테이블과 시퀀스가 제대로 생성되었는지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1" y="794950"/>
            <a:ext cx="8097850" cy="42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>
            <a:off x="115175" y="2326325"/>
            <a:ext cx="985200" cy="1437300"/>
          </a:xfrm>
          <a:prstGeom prst="wedgeRectCallout">
            <a:avLst>
              <a:gd fmla="val -13695" name="adj1"/>
              <a:gd fmla="val 13526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메모란에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있습니다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242888"/>
            <a:ext cx="45148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86" y="0"/>
            <a:ext cx="61874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14300" y="357375"/>
            <a:ext cx="2450100" cy="1452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http://ermaster.sourceforge.net/update-site/</a:t>
            </a:r>
            <a:r>
              <a:rPr lang="ko"/>
              <a:t> 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545650" y="700350"/>
            <a:ext cx="5886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00" y="99150"/>
            <a:ext cx="7026100" cy="48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97" y="0"/>
            <a:ext cx="73874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890588"/>
            <a:ext cx="68008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504325"/>
            <a:ext cx="70122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 재시작.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967875"/>
            <a:ext cx="6610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재시작후..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04" y="885325"/>
            <a:ext cx="6031896" cy="36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