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a6b4584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a6b4584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a6b458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a6b458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a6b458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2a6b458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a6b4584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a6b458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2a6b458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2a6b458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a6b4584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a6b458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urceforge.net/projects/ermaster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ermaster 수동 설치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New Software 로 설치 안되는 경우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31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이클립스는 닫아주세요.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79800" y="69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일단, 수동으로 다운로드 받습니다.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13302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https://sourceforge.net/projects/ermaster/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725" y="801450"/>
            <a:ext cx="5929274" cy="3540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5250" y="4013075"/>
            <a:ext cx="4828750" cy="5927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2" name="Google Shape;82;p15"/>
          <p:cNvCxnSpPr>
            <a:endCxn id="81" idx="1"/>
          </p:cNvCxnSpPr>
          <p:nvPr/>
        </p:nvCxnSpPr>
        <p:spPr>
          <a:xfrm>
            <a:off x="3072350" y="3702850"/>
            <a:ext cx="1242900" cy="60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다운로드 받은 파일 → 이클립스/plugins 에 복사</a:t>
            </a:r>
            <a:endParaRPr sz="31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9725"/>
            <a:ext cx="3181350" cy="390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725" y="1114875"/>
            <a:ext cx="3733800" cy="2000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6"/>
          <p:cNvCxnSpPr>
            <a:stCxn id="88" idx="3"/>
          </p:cNvCxnSpPr>
          <p:nvPr/>
        </p:nvCxnSpPr>
        <p:spPr>
          <a:xfrm>
            <a:off x="3493050" y="1174988"/>
            <a:ext cx="1334400" cy="114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89950" y="160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이클립스</a:t>
            </a:r>
            <a:r>
              <a:rPr lang="ko" sz="2100"/>
              <a:t>\configuration\org.eclipse.equinox.simpleconfigurator\bundles.info  열기</a:t>
            </a:r>
            <a:endParaRPr sz="21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00" y="868350"/>
            <a:ext cx="6823320" cy="36862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60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맨 아래 아래 줄 추가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456775"/>
            <a:ext cx="8746200" cy="42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latin typeface="Consolas"/>
                <a:ea typeface="Consolas"/>
                <a:cs typeface="Consolas"/>
                <a:sym typeface="Consolas"/>
              </a:rPr>
              <a:t>org.insightech.er,1.0.0.v20150619-0219,plugins/org.insightech.er_1.0.0.v20150619-0219.jar,4,false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347650" y="2789875"/>
            <a:ext cx="6645000" cy="1499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저장하고 이클립스 시작</a:t>
            </a:r>
            <a:endParaRPr b="1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13" y="2118225"/>
            <a:ext cx="7270166" cy="5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2281000" y="882600"/>
            <a:ext cx="892800" cy="415800"/>
          </a:xfrm>
          <a:prstGeom prst="wedgeRoundRectCallout">
            <a:avLst>
              <a:gd fmla="val -35229" name="adj1"/>
              <a:gd fmla="val 7931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31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5" y="523650"/>
            <a:ext cx="23622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