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92bfe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92bfe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92bfe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92bfe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192bfe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192bfe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192bfef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192bfe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192bfef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192bfe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192bfef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192bfef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192bfe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192bfe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192bfef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192bfef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querytool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http://aquerytool.com/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회원 가입후 사용.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51917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52400"/>
            <a:ext cx="56750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69" y="0"/>
            <a:ext cx="68214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외래키 연결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04825"/>
            <a:ext cx="8839202" cy="227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7200"/>
            <a:ext cx="8839200" cy="702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166100" y="938275"/>
            <a:ext cx="23514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저장하기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400100"/>
            <a:ext cx="852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AQueryTool 은 ORACLE 사용시 Sequence 나 Trigeer 생성해준다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장점은 SEQ 객체를 생성해준다.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50" y="1763425"/>
            <a:ext cx="2248045" cy="30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154775" y="994775"/>
            <a:ext cx="3786900" cy="293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-- 테이블 순서는 관계를 고려하여 한 번에 실행해도 에러가 발생하지 않게 정렬되었습니다.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-- professor Table Create SQL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CREATE TABLE professor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(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    profno    NUMBER          NOT NULL,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    name      VARCHAR2(20)    NOT NULL,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    deptno    NUMBER          NULL,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    CONSTRAINT PROFESSOR_PK PRIMARY KEY (profno)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CREATE SEQUENCE professor_SEQ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START WITH 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INCREMENT BY 1;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/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CREATE OR REPLACE TRIGGER professor_AI_TRG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BEFORE INSERT ON professor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REFERENCING NEW AS NEW FOR EACH ROW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BEGIN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    SELECT professor_SEQ.NEXTVAL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    INTO: NEW.profno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    FROM DUAL;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END;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