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3a59c4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3a59c4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3a59c4b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3a59c4b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3a59c4b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3a59c4b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3a59c4b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3a59c4b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3a59c4b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3a59c4b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3a59c4b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3a59c4b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3a59c4b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3a59c4b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3a59c4b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3a59c4b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d05afe8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d05afe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3a59c4b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3a59c4b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3a59c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3a59c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f78d50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f78d50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3a59c4b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3a59c4b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e2f905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e2f905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1e337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1e337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1e3376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1e3376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1bca1a4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1bca1a4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bca1a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1bca1a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1d6337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1d6337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1d6337d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1d6337d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1d6337d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1d6337d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1d6337d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1d6337d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3a59c4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3a59c4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1d6337d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1d6337d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f78d500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f78d500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3a59c4b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3a59c4b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3a59c4b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3a59c4b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f78d5008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f78d5008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3a59c4b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3a59c4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3a59c4b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3a59c4b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ropbox.com/ko/downloading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드롭박스 + 이클립스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세팅 및 주의사항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925" y="944700"/>
            <a:ext cx="3551075" cy="37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학원컴 사용자 세팅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83100" y="656725"/>
            <a:ext cx="89856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기본적을 컴퓨터 부팅시 드롭박스가 ‘자동 실행’ 되는 것으로 되어 있으나, 이를 해제하세요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25" y="1890225"/>
            <a:ext cx="12573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675" y="1340900"/>
            <a:ext cx="3673484" cy="2681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2"/>
          <p:cNvSpPr/>
          <p:nvPr/>
        </p:nvSpPr>
        <p:spPr>
          <a:xfrm>
            <a:off x="1218450" y="2586750"/>
            <a:ext cx="809100" cy="52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189675" y="2456975"/>
            <a:ext cx="739200" cy="52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527900" y="1934500"/>
            <a:ext cx="1139700" cy="388800"/>
          </a:xfrm>
          <a:prstGeom prst="wedgeRoundRectCallout">
            <a:avLst>
              <a:gd fmla="val -54624" name="adj1"/>
              <a:gd fmla="val -2403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체크 해제!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작업폴더 생성및 공유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앞으로 작업할 폴더 생성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444375" y="1266325"/>
            <a:ext cx="43881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수강생은 강사의 지시를 받아서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각자의 해당 이름의 폴더를 Dropbox 폴더에 작성해주세요.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00" y="1374750"/>
            <a:ext cx="27336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폴더 공유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6632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작성한 폴더를 강사와 공유 합니다</a:t>
            </a:r>
            <a:br>
              <a:rPr lang="ko"/>
            </a:br>
            <a:r>
              <a:rPr lang="ko"/>
              <a:t>폴더에서 우클릭한후 ‘공유’ 선택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25" y="2000125"/>
            <a:ext cx="2162175" cy="18954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329" y="349550"/>
            <a:ext cx="4584175" cy="417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5"/>
          <p:cNvSpPr/>
          <p:nvPr/>
        </p:nvSpPr>
        <p:spPr>
          <a:xfrm>
            <a:off x="3096075" y="2786475"/>
            <a:ext cx="1068600" cy="41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강사의 강의 소스 폴더 공유 받기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66325"/>
            <a:ext cx="46053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강의시 진행하는 소스코드는 실시간으로 여러분의 드롭박스 폴더에 업데이트 됩니다.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113" y="1266313"/>
            <a:ext cx="33051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수업시작전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140225"/>
            <a:ext cx="6098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수업시작하기 전에 아래 순서대로 진행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528200"/>
            <a:ext cx="52845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000"/>
              <a:t>드롭박스 가동 → </a:t>
            </a:r>
            <a:br>
              <a:rPr lang="ko" sz="3000"/>
            </a:br>
            <a:r>
              <a:rPr lang="ko" sz="3000"/>
              <a:t> </a:t>
            </a:r>
            <a:br>
              <a:rPr lang="ko" sz="3000"/>
            </a:br>
            <a:r>
              <a:rPr lang="ko" sz="3000"/>
              <a:t>    동기화 완료 확인 → </a:t>
            </a:r>
            <a:br>
              <a:rPr lang="ko" sz="3000"/>
            </a:br>
            <a:br>
              <a:rPr lang="ko" sz="3000"/>
            </a:br>
            <a:r>
              <a:rPr lang="ko" sz="3000"/>
              <a:t>             이클립스 가동</a:t>
            </a:r>
            <a:endParaRPr sz="300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325" y="91400"/>
            <a:ext cx="2024525" cy="4796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드롭박스 가동하고, ‘동기화 완료후’ 이클립스 시작하세요!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15850" y="3527625"/>
            <a:ext cx="41772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동기화 이전에 이클립스를 가동시킬경우 프로젝트 설정 파일들이 손상될수 있습니다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18032" r="0" t="0"/>
          <a:stretch/>
        </p:blipFill>
        <p:spPr>
          <a:xfrm>
            <a:off x="2407275" y="2139675"/>
            <a:ext cx="1635578" cy="10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75" y="2139675"/>
            <a:ext cx="1588304" cy="10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5">
            <a:alphaModFix/>
          </a:blip>
          <a:srcRect b="0" l="15404" r="0" t="0"/>
          <a:stretch/>
        </p:blipFill>
        <p:spPr>
          <a:xfrm>
            <a:off x="6843175" y="2153825"/>
            <a:ext cx="1879002" cy="10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50" y="2201325"/>
            <a:ext cx="18669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6848225" y="3380750"/>
            <a:ext cx="1878900" cy="10104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동기화 완료!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이후에 이클립스를 가동시키세요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1932850" y="2501625"/>
            <a:ext cx="474300" cy="34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4142650" y="2501625"/>
            <a:ext cx="474300" cy="34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6352450" y="2501625"/>
            <a:ext cx="474300" cy="34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393625" y="1563450"/>
            <a:ext cx="1312200" cy="707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드롭박스 가동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종료후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닫은 직후에도, 여러 프로젝트 관련 세팅파일들이 동기화 되느라 약간의 시간이 걸립니다.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rgbClr val="FF0000"/>
                </a:solidFill>
              </a:rPr>
              <a:t>동기화가 마무리 된후에 컴퓨터를 꺼주세요!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2015325" y="3171025"/>
            <a:ext cx="4047300" cy="1239600"/>
          </a:xfrm>
          <a:prstGeom prst="wedgeRoundRectCallout">
            <a:avLst>
              <a:gd fmla="val -42083" name="adj1"/>
              <a:gd fmla="val -7176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.lock  파일이 동기화 안되는 건 무시하세요.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컴퓨터에서 동기화 할 경우.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복수개 컴퓨터에서 DropBox 로 이클립스 workspace 를 사용하는 경우, </a:t>
            </a:r>
            <a:r>
              <a:rPr lang="ko">
                <a:solidFill>
                  <a:srgbClr val="FF0000"/>
                </a:solidFill>
              </a:rPr>
              <a:t>절.대.로 양쪽 컴퓨터에서 동시에 workspace를 열지 마세요</a:t>
            </a:r>
            <a:r>
              <a:rPr lang="ko"/>
              <a:t> (동작 예측 불허)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이클립스는 시작할때와 종료할때 workspace 관련 정보를 저장합니다.  따라서 동기화 완료 시점 신경 써주어야 합니다.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한쪽 컴에서 이클립스 종료하여 workspace를 닫고, 곧바로 다른 컴퓨터에서 workspace 를 열진 마시고,  동기화가 진행된거 확인하시고진행해주세요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가이드를 따라주세요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효율성과, 학생 편의를 위해 강의 내용은 실시간으로 Dropbox 클라우드 서비스로 수강생 들과 공유 되게 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수갱생분들은 강사의 가이드를 따라주세요 (ppt 는 참조만 해주세요)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학원컴 사용자 분들은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수업종료후 </a:t>
            </a:r>
            <a:r>
              <a:rPr b="1" lang="ko">
                <a:solidFill>
                  <a:srgbClr val="980000"/>
                </a:solidFill>
              </a:rPr>
              <a:t>강의장을 떠날시 반.드.시 컴퓨터를 꺼주세요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부득이 자리를 바꾸어야 할시 기존 컴의 드롭박스를 ‘연결해제’ 하시고, 새로운 자리컴에서 새로이 연결하셔야 합니다.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강의과정이 다 마치면, 자료를 백업받으시고</a:t>
            </a:r>
            <a:br>
              <a:rPr lang="ko"/>
            </a:br>
            <a:r>
              <a:rPr lang="ko"/>
              <a:t>드롭박스 프로그램을 삭제해주세요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825" y="2471550"/>
            <a:ext cx="3551175" cy="18806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집에서 동기화.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집에서 연습할 환경도 꼭 만드세요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2081075"/>
            <a:ext cx="8520600" cy="24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JDK 설치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드롭박스 설치 : /Dropbox 설치 경로는 원하는 곳에 두세요 (한글경로 배제!)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이클립스 설치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드롭박스 동기화 후 이클립스 가동하고 /Dropbox/webapp○○/JavaWork   워크스페이스 열기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항상 동기화 완료후 이클립스 가동!,   이클립스 종료후, 동기화 마무리 된뒤 컴퓨터 끄기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331425" y="1232450"/>
            <a:ext cx="3063300" cy="707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구체적인 사항은 강사 가이드 따라주세요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그밖에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동시에 여러 컴에서 동일 workspace 열지 마세요.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826675"/>
            <a:ext cx="85206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노트북과 학원컴에서 동시에 자신의 동일 workspace 를 열고 작업하면 예측하지 못한 오류와 동기화 문제 발생.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workspace 가 망가질수 있습니다.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충돌된 사본 폴더 발생...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922950" y="3174775"/>
            <a:ext cx="79095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동시에 양쪽(컴퓨터)에서 작업하는 경우 발생 가능..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폴더 지우셔도 됩니다.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38" y="1216700"/>
            <a:ext cx="59721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DropBox활용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워크스페이스 파일 Link 해보기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폴더 공유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037725"/>
            <a:ext cx="3135300" cy="21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드롭박스 아이콘에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공유 알림이 뜨면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오른쪽</a:t>
            </a:r>
            <a:br>
              <a:rPr lang="ko"/>
            </a:br>
            <a:r>
              <a:rPr lang="ko"/>
              <a:t>[</a:t>
            </a:r>
            <a:r>
              <a:rPr b="1" lang="ko"/>
              <a:t> Dropbox  에 추가]</a:t>
            </a:r>
            <a:r>
              <a:rPr lang="ko"/>
              <a:t>  버튼을 클릭해주세요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 b="0" l="75970" r="2486" t="42621"/>
          <a:stretch/>
        </p:blipFill>
        <p:spPr>
          <a:xfrm>
            <a:off x="5165625" y="-65925"/>
            <a:ext cx="3521227" cy="527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/>
          <p:nvPr/>
        </p:nvSpPr>
        <p:spPr>
          <a:xfrm>
            <a:off x="5562200" y="3466825"/>
            <a:ext cx="1045500" cy="34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/>
          <p:nvPr/>
        </p:nvSpPr>
        <p:spPr>
          <a:xfrm>
            <a:off x="490800" y="3418475"/>
            <a:ext cx="4470600" cy="1177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강사 폴더는 ‘읽기 전용’ 으로 설정되어 있습니다.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강사 워크스페이스를 직접 열지는 마세요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2" name="Google Shape;262;p39"/>
          <p:cNvCxnSpPr>
            <a:endCxn id="260" idx="1"/>
          </p:cNvCxnSpPr>
          <p:nvPr/>
        </p:nvCxnSpPr>
        <p:spPr>
          <a:xfrm>
            <a:off x="3338900" y="2745625"/>
            <a:ext cx="2223300" cy="89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11700" y="749550"/>
            <a:ext cx="333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잠시 기다리시면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강사 폴더가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내  DropBox 폴더에 동기화가 됩니다.</a:t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b="58926" l="15142" r="73589" t="18504"/>
          <a:stretch/>
        </p:blipFill>
        <p:spPr>
          <a:xfrm>
            <a:off x="4160625" y="278925"/>
            <a:ext cx="3965626" cy="4468001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40"/>
          <p:cNvSpPr/>
          <p:nvPr/>
        </p:nvSpPr>
        <p:spPr>
          <a:xfrm>
            <a:off x="5620688" y="2541475"/>
            <a:ext cx="1045500" cy="34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40"/>
          <p:cNvCxnSpPr>
            <a:endCxn id="269" idx="1"/>
          </p:cNvCxnSpPr>
          <p:nvPr/>
        </p:nvCxnSpPr>
        <p:spPr>
          <a:xfrm>
            <a:off x="3495188" y="2042875"/>
            <a:ext cx="2125500" cy="67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50" y="1028425"/>
            <a:ext cx="7808884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/>
          <p:nvPr/>
        </p:nvSpPr>
        <p:spPr>
          <a:xfrm>
            <a:off x="214375" y="72100"/>
            <a:ext cx="8832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내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워크 스페이스 안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으로 Link  한 강사의 파일은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강사의 업데이트 된 파일을 실시간으로 볼수 있습니다.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971475" y="648950"/>
            <a:ext cx="1586400" cy="853200"/>
          </a:xfrm>
          <a:prstGeom prst="wedgeRoundRectCallout">
            <a:avLst>
              <a:gd fmla="val 3785" name="adj1"/>
              <a:gd fmla="val 78176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폴더</a:t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6531750" y="648950"/>
            <a:ext cx="1586400" cy="853200"/>
          </a:xfrm>
          <a:prstGeom prst="wedgeRoundRectCallout">
            <a:avLst>
              <a:gd fmla="val -83845" name="adj1"/>
              <a:gd fmla="val 61272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내(학생) 워크스페이스</a:t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1704575" y="1766575"/>
            <a:ext cx="3735075" cy="1964350"/>
          </a:xfrm>
          <a:custGeom>
            <a:rect b="b" l="l" r="r" t="t"/>
            <a:pathLst>
              <a:path extrusionOk="0" h="78574" w="149403">
                <a:moveTo>
                  <a:pt x="0" y="64414"/>
                </a:moveTo>
                <a:cubicBezTo>
                  <a:pt x="12578" y="66737"/>
                  <a:pt x="51916" y="80117"/>
                  <a:pt x="75470" y="78354"/>
                </a:cubicBezTo>
                <a:cubicBezTo>
                  <a:pt x="99024" y="76592"/>
                  <a:pt x="129068" y="66898"/>
                  <a:pt x="141326" y="53839"/>
                </a:cubicBezTo>
                <a:cubicBezTo>
                  <a:pt x="153584" y="40780"/>
                  <a:pt x="147735" y="8973"/>
                  <a:pt x="149017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0" name="Google Shape;280;p41"/>
          <p:cNvSpPr/>
          <p:nvPr/>
        </p:nvSpPr>
        <p:spPr>
          <a:xfrm>
            <a:off x="5734750" y="2877725"/>
            <a:ext cx="1586400" cy="853200"/>
          </a:xfrm>
          <a:prstGeom prst="wedgeRoundRectCallout">
            <a:avLst>
              <a:gd fmla="val -72999" name="adj1"/>
              <a:gd fmla="val -40791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드래그 해보면..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드롭박스 설치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43450" y="84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Link 를 합니다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5" y="718825"/>
            <a:ext cx="4998476" cy="3273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42"/>
          <p:cNvSpPr txBox="1"/>
          <p:nvPr/>
        </p:nvSpPr>
        <p:spPr>
          <a:xfrm>
            <a:off x="5982775" y="1129650"/>
            <a:ext cx="26319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이후에 강사가 실시간으로 변경된 내용을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내 워크 스페이스에서 확인 가능합니다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(동기화 에 몇 초 안걸림).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드롭박스 다운로드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25"/>
            <a:ext cx="42603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https://www.dropbox.com/ko/downloading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31181" r="0" t="15611"/>
          <a:stretch/>
        </p:blipFill>
        <p:spPr>
          <a:xfrm>
            <a:off x="5057450" y="919300"/>
            <a:ext cx="3673376" cy="37564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17444"/>
          <a:stretch/>
        </p:blipFill>
        <p:spPr>
          <a:xfrm>
            <a:off x="623600" y="2596875"/>
            <a:ext cx="3299275" cy="465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6"/>
          <p:cNvSpPr/>
          <p:nvPr/>
        </p:nvSpPr>
        <p:spPr>
          <a:xfrm>
            <a:off x="670325" y="3198925"/>
            <a:ext cx="3305100" cy="707400"/>
          </a:xfrm>
          <a:prstGeom prst="wedgeRoundRectCallout">
            <a:avLst>
              <a:gd fmla="val -20482" name="adj1"/>
              <a:gd fmla="val -6407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가이드를따라설치 진행해주세요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1645" y="1484550"/>
            <a:ext cx="2731475" cy="10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9600" y="165375"/>
            <a:ext cx="3146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로그인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09750" y="1242450"/>
            <a:ext cx="27465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구글 계정이 있으면 구글 계정으로 로그인 하거나,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별도의 계정을 만들어서 로그인 해도 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001" y="415249"/>
            <a:ext cx="2359116" cy="408615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850" y="430650"/>
            <a:ext cx="2359125" cy="408620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7"/>
          <p:cNvSpPr/>
          <p:nvPr/>
        </p:nvSpPr>
        <p:spPr>
          <a:xfrm>
            <a:off x="5822650" y="2279200"/>
            <a:ext cx="609300" cy="5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0854" y="398625"/>
            <a:ext cx="2392220" cy="4270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7"/>
          <p:cNvSpPr/>
          <p:nvPr/>
        </p:nvSpPr>
        <p:spPr>
          <a:xfrm>
            <a:off x="6139025" y="2993175"/>
            <a:ext cx="1692300" cy="806700"/>
          </a:xfrm>
          <a:prstGeom prst="wedgeRoundRectCallout">
            <a:avLst>
              <a:gd fmla="val 17846" name="adj1"/>
              <a:gd fmla="val 7057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가이드를따라설치 진행해주세요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40225"/>
            <a:ext cx="569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동기화 할 폴더 지정해주기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185875" y="221575"/>
            <a:ext cx="2570100" cy="9588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수강생은 강사 가이드를 따라 주세요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2064843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568" y="1444650"/>
            <a:ext cx="3206632" cy="296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1800" y="1256575"/>
            <a:ext cx="2049187" cy="365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2496850" y="2576750"/>
            <a:ext cx="459300" cy="54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154450" y="2500550"/>
            <a:ext cx="459300" cy="54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66325"/>
            <a:ext cx="21306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Dropbox 무료 계정은 2G 용량 사용 가능.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(크고 무거운 설치 프로그램은 드롭박스에 넣지 마세요)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24" y="270325"/>
            <a:ext cx="5114450" cy="40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드롭박스 설치 완료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5802675" y="1266325"/>
            <a:ext cx="302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탐색기 창 왼쪽에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Dropbox 아이콘 생김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(클릭하면 폴더로 이동)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11016" t="0"/>
          <a:stretch/>
        </p:blipFill>
        <p:spPr>
          <a:xfrm>
            <a:off x="361999" y="1271575"/>
            <a:ext cx="43820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드롭박스 설치 완료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264600" y="1152425"/>
            <a:ext cx="283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드롭박스가 가동중일때는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우측 하단 트레이에도 드롭박스 아이콘이 보입니다.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마우스 커서를 갖다대면 현재 상태 확인 가능.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5" y="1208825"/>
            <a:ext cx="3177800" cy="2846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