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PT Sans Narrow"/>
      <p:regular r:id="rId7"/>
      <p:bold r:id="rId8"/>
    </p:embeddedFont>
    <p:embeddedFont>
      <p:font typeface="Open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penSans-italic.fntdata"/><Relationship Id="rId10" Type="http://schemas.openxmlformats.org/officeDocument/2006/relationships/font" Target="fonts/OpenSans-bold.fntdata"/><Relationship Id="rId12" Type="http://schemas.openxmlformats.org/officeDocument/2006/relationships/font" Target="fonts/OpenSans-boldItalic.fntdata"/><Relationship Id="rId9" Type="http://schemas.openxmlformats.org/officeDocument/2006/relationships/font" Target="fonts/Ope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PTSansNarrow-regular.fntdata"/><Relationship Id="rId8" Type="http://schemas.openxmlformats.org/officeDocument/2006/relationships/font" Target="fonts/PTSansNarrow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a785211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a785211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클린 3종 세트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없는거 같은데, 뭔가안된다?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그렇다면!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200625"/>
            <a:ext cx="85206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 JSP 또는 Java Beans 파일을 변경해도 적용되지 않거나 알 수 없는 오류가 계속 발생될 때 ‘클린’ 을 시도해보세요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365250" y="967325"/>
            <a:ext cx="7748700" cy="688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1단계 프로젝트 클린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: 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Eclipse 상단 메뉴의 [Project] →  [Clean…] → clean하고자 하는 프로젝트 선택 후 [OK] 버튼 클릭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311700" y="2130738"/>
            <a:ext cx="7793100" cy="818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2단계 서버 클린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:  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먼저, Tomcat Server를 </a:t>
            </a:r>
            <a:r>
              <a:rPr lang="ko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stop 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시키고, </a:t>
            </a:r>
            <a:b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서버를 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마우스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오른쪽 버튼으로 선택하여 [Clean…] 수행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311700" y="3384875"/>
            <a:ext cx="7793100" cy="1059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3단계 Work Directory 클린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: 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먼저, Tomcat Server를  stop시키고,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서버를 마우스 오른쪽 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버튼으로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선택하여 [Clean Tomcat Work Directory…] 수행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6" name="Google Shape;76;p14"/>
          <p:cNvCxnSpPr>
            <a:stCxn id="73" idx="2"/>
            <a:endCxn id="74" idx="0"/>
          </p:cNvCxnSpPr>
          <p:nvPr/>
        </p:nvCxnSpPr>
        <p:spPr>
          <a:xfrm flipH="1">
            <a:off x="4208100" y="1655525"/>
            <a:ext cx="31500" cy="47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4"/>
          <p:cNvCxnSpPr>
            <a:stCxn id="74" idx="2"/>
            <a:endCxn id="75" idx="0"/>
          </p:cNvCxnSpPr>
          <p:nvPr/>
        </p:nvCxnSpPr>
        <p:spPr>
          <a:xfrm>
            <a:off x="4208250" y="2948838"/>
            <a:ext cx="0" cy="4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4"/>
          <p:cNvSpPr txBox="1"/>
          <p:nvPr/>
        </p:nvSpPr>
        <p:spPr>
          <a:xfrm>
            <a:off x="4418225" y="1802550"/>
            <a:ext cx="18873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그래도 안된다면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113425" y="3097950"/>
            <a:ext cx="18873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그래도 안된다면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