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pycoding.tistory.com/162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23dd01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23dd01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https://copycoding.tistory.com/162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23dd01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23dd01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Server 추가시 : The name is already in use...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eclipse에서 기존 apache server를 delete 하고 신규로 추가하려는 경우 기존에 동일한 이름을 사용한 기록이 남아 있어서 뒤에 번호가 붙는 경우가 있습니다.</a:t>
            </a:r>
            <a:br>
              <a:rPr lang="ko"/>
            </a:br>
            <a:r>
              <a:rPr lang="ko"/>
              <a:t>그 이름을 지우려 하면 아래와 같이 에러..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813" y="2319238"/>
            <a:ext cx="49625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8125" y="1183725"/>
            <a:ext cx="73344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삭제해야 하는 파일은 2개 인데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- </a:t>
            </a:r>
            <a:r>
              <a:rPr b="1" lang="ko" sz="1100">
                <a:solidFill>
                  <a:srgbClr val="FF00DD"/>
                </a:solidFill>
              </a:rPr>
              <a:t>org.eclipse.wst.server.core.prefs</a:t>
            </a:r>
            <a:endParaRPr b="1" sz="1100">
              <a:solidFill>
                <a:srgbClr val="FF00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보이시죠? Apache Tomcat v8.0와 Apache Tomcat v8.0 (2) 기록이 남아 있어서 다시 Server를 설정 하려고 하면 Apache Tomcat v8.0 (3)으로 됩니다. 추가로 삭제할 파일 입니다.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- </a:t>
            </a:r>
            <a:r>
              <a:rPr b="1" lang="ko" sz="1100">
                <a:solidFill>
                  <a:srgbClr val="FF00DD"/>
                </a:solidFill>
              </a:rPr>
              <a:t>org.eclipse.jst.server.tomcat.core.prefs</a:t>
            </a:r>
            <a:endParaRPr b="1" sz="1100">
              <a:solidFill>
                <a:srgbClr val="FF00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27750" y="204500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이런 경우에는 서버 설정 이력이 남아 있는 파일을 삭제 해주면 됩니다.  파일 위치는 workspace 폴더에 있는데 사용자마다 다른데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DD"/>
                </a:solidFill>
                <a:latin typeface="Arial"/>
                <a:ea typeface="Arial"/>
                <a:cs typeface="Arial"/>
                <a:sym typeface="Arial"/>
              </a:rPr>
              <a:t>{workspace-directory}/.metadata/.plugins/org.eclipse.core.runtime/.settings</a:t>
            </a:r>
            <a:endParaRPr b="1" sz="1100">
              <a:solidFill>
                <a:srgbClr val="FF00D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as name already use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000" y="3119500"/>
            <a:ext cx="3638521" cy="178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s name already use"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800" y="1337650"/>
            <a:ext cx="2896900" cy="10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