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aca0872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aca0872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c06b811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c06b811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c06b811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c06b811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c06b8111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c06b8111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aca0872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aca0872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aca0872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aca0872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aca0872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aca0872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aca0872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aca0872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에러...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superclass "javax.servlet.http.HttpServlet" was not found on the Java Build Path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파일 제일 첫 라인에 컴파일러 에러 발생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695D46"/>
                </a:solidFill>
              </a:rPr>
              <a:t>The superclass "javax.servlet.http.HttpServlet" was not found on the Java Build Path</a:t>
            </a:r>
            <a:br>
              <a:rPr lang="ko">
                <a:solidFill>
                  <a:srgbClr val="695D46"/>
                </a:solidFill>
              </a:rPr>
            </a:br>
            <a:r>
              <a:rPr lang="ko">
                <a:solidFill>
                  <a:srgbClr val="695D46"/>
                </a:solidFill>
              </a:rPr>
              <a:t>실행해보면 멀쩡하게 실행은 되는데 왜?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75" y="3043925"/>
            <a:ext cx="8860875" cy="8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서버가 여럿 (중복) 세팅되어, 내 프로젝트의 build path 상의 서버가 다른 환경으로 동작하는 중일수도 있다</a:t>
            </a:r>
            <a:endParaRPr sz="18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885325"/>
            <a:ext cx="8520600" cy="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Eclipse Server Runtime Environment 를 체크해보자.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7325"/>
            <a:ext cx="4765350" cy="332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8750" y="1589725"/>
            <a:ext cx="3616650" cy="2973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5"/>
          <p:cNvCxnSpPr>
            <a:endCxn id="82" idx="1"/>
          </p:cNvCxnSpPr>
          <p:nvPr/>
        </p:nvCxnSpPr>
        <p:spPr>
          <a:xfrm>
            <a:off x="4975050" y="2510474"/>
            <a:ext cx="323700" cy="5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꼭 확인해보자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975" y="0"/>
            <a:ext cx="3843676" cy="5048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266325"/>
            <a:ext cx="2482800" cy="23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현재 내 이클립스의</a:t>
            </a:r>
            <a:br>
              <a:rPr lang="ko"/>
            </a:br>
            <a:r>
              <a:rPr lang="ko"/>
              <a:t>서버 환경은 어떤 것을 사용하고 있는지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831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꼭 확인해보자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66325"/>
            <a:ext cx="2482800" cy="23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해당 프로젝트는 어떤</a:t>
            </a:r>
            <a:br>
              <a:rPr lang="ko"/>
            </a:br>
            <a:r>
              <a:rPr lang="ko"/>
              <a:t>서버 세팅을 사용하는지.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575" y="771425"/>
            <a:ext cx="6210426" cy="328715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40225"/>
            <a:ext cx="85863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Server 환경이 바뀐 경우..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66325"/>
            <a:ext cx="264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Server 환경이 바뀐 이유일때가 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기존의 Tomcat 라이브러리를 지우고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다음과 같이 새로운 환경의 Tomcat 라이브러리를 추가.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651" y="1000025"/>
            <a:ext cx="5070948" cy="395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88" y="247650"/>
            <a:ext cx="431482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88" y="247650"/>
            <a:ext cx="431482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2497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library 추가 된거 확인하고 OK!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738" y="314325"/>
            <a:ext cx="5781675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