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DD5C7-7142-45CF-8F96-122FA92FEED6}">
  <a:tblStyle styleId="{88ADD5C7-7142-45CF-8F96-122FA92FE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d9343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d9343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f2167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f2167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f21676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f21676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309650" y="316200"/>
            <a:ext cx="2819100" cy="404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컨테이너 </a:t>
            </a:r>
            <a:endParaRPr sz="1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5" y="14705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17012" r="12455" t="0"/>
          <a:stretch/>
        </p:blipFill>
        <p:spPr>
          <a:xfrm>
            <a:off x="4587850" y="1576388"/>
            <a:ext cx="16190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927775" y="1272625"/>
            <a:ext cx="2889600" cy="5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27775" y="3749100"/>
            <a:ext cx="3813000" cy="61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294375" y="1097150"/>
            <a:ext cx="2156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http://localhost:8080/JSP00_Hello/</a:t>
            </a:r>
            <a:r>
              <a:rPr b="1" lang="ko" sz="700">
                <a:solidFill>
                  <a:srgbClr val="FF0000"/>
                </a:solidFill>
              </a:rPr>
              <a:t>HelloJsp.jsp</a:t>
            </a:r>
            <a:endParaRPr b="1" sz="700">
              <a:solidFill>
                <a:srgbClr val="FF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63" y="1956450"/>
            <a:ext cx="965923" cy="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 rot="-1569656">
            <a:off x="5755531" y="1391914"/>
            <a:ext cx="855988" cy="2651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576200" y="1097150"/>
            <a:ext cx="1086900" cy="5037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HelloJsp.jsp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6576575" y="2103150"/>
            <a:ext cx="1086900" cy="3057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*.java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6477875" y="1684200"/>
            <a:ext cx="1200300" cy="4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변환 (parsing)</a:t>
            </a:r>
            <a:endParaRPr sz="700"/>
          </a:p>
        </p:txBody>
      </p:sp>
      <p:sp>
        <p:nvSpPr>
          <p:cNvPr id="65" name="Google Shape;65;p13"/>
          <p:cNvSpPr/>
          <p:nvPr/>
        </p:nvSpPr>
        <p:spPr>
          <a:xfrm>
            <a:off x="6576575" y="2865150"/>
            <a:ext cx="1086900" cy="3057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*.class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6477875" y="2446200"/>
            <a:ext cx="1200300" cy="4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컴파일</a:t>
            </a:r>
            <a:endParaRPr sz="700"/>
          </a:p>
        </p:txBody>
      </p:sp>
      <p:sp>
        <p:nvSpPr>
          <p:cNvPr id="67" name="Google Shape;67;p13"/>
          <p:cNvSpPr/>
          <p:nvPr/>
        </p:nvSpPr>
        <p:spPr>
          <a:xfrm rot="1800358">
            <a:off x="6256788" y="3221621"/>
            <a:ext cx="1200383" cy="82968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메모리 로딩 &amp; 실행</a:t>
            </a:r>
            <a:endParaRPr sz="700"/>
          </a:p>
        </p:txBody>
      </p:sp>
      <p:sp>
        <p:nvSpPr>
          <p:cNvPr id="68" name="Google Shape;68;p13"/>
          <p:cNvSpPr/>
          <p:nvPr/>
        </p:nvSpPr>
        <p:spPr>
          <a:xfrm>
            <a:off x="5871825" y="3920350"/>
            <a:ext cx="623400" cy="6153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HTML</a:t>
            </a:r>
            <a:endParaRPr sz="1000"/>
          </a:p>
        </p:txBody>
      </p:sp>
      <p:sp>
        <p:nvSpPr>
          <p:cNvPr id="69" name="Google Shape;69;p13"/>
          <p:cNvSpPr/>
          <p:nvPr/>
        </p:nvSpPr>
        <p:spPr>
          <a:xfrm>
            <a:off x="7678175" y="1097150"/>
            <a:ext cx="405300" cy="203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032375" y="1362350"/>
            <a:ext cx="997200" cy="627900"/>
          </a:xfrm>
          <a:prstGeom prst="wedgeRectCallout">
            <a:avLst>
              <a:gd fmla="val -35184" name="adj1"/>
              <a:gd fmla="val 73547" name="adj2"/>
            </a:avLst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‘요청’시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1회 발생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837625" y="4421450"/>
            <a:ext cx="1587300" cy="627900"/>
          </a:xfrm>
          <a:prstGeom prst="wedgeRectCallout">
            <a:avLst>
              <a:gd fmla="val -65110" name="adj1"/>
              <a:gd fmla="val -86722" name="adj2"/>
            </a:avLst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‘요청’시에는 로딩된 class 실행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625" y="1046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17012" r="12455" t="0"/>
          <a:stretch/>
        </p:blipFill>
        <p:spPr>
          <a:xfrm>
            <a:off x="6139050" y="1176313"/>
            <a:ext cx="16190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2817675" y="848075"/>
            <a:ext cx="3436200" cy="5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678875" y="3028950"/>
            <a:ext cx="3813000" cy="61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602200" y="2317000"/>
            <a:ext cx="1482600" cy="12099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name-value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expiry (시간)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426225" y="3644250"/>
            <a:ext cx="318300" cy="4410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163" y="1603725"/>
            <a:ext cx="965923" cy="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1630175" y="1876000"/>
            <a:ext cx="318300" cy="4410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338000" y="1176325"/>
            <a:ext cx="318300" cy="4410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</p:txBody>
      </p:sp>
      <p:cxnSp>
        <p:nvCxnSpPr>
          <p:cNvPr id="85" name="Google Shape;85;p14"/>
          <p:cNvCxnSpPr>
            <a:stCxn id="80" idx="1"/>
          </p:cNvCxnSpPr>
          <p:nvPr/>
        </p:nvCxnSpPr>
        <p:spPr>
          <a:xfrm flipH="1">
            <a:off x="4639900" y="2921950"/>
            <a:ext cx="1962300" cy="109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81" idx="1"/>
            <a:endCxn id="83" idx="3"/>
          </p:cNvCxnSpPr>
          <p:nvPr/>
        </p:nvCxnSpPr>
        <p:spPr>
          <a:xfrm rot="10800000">
            <a:off x="1948525" y="2096550"/>
            <a:ext cx="2477700" cy="1768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endCxn id="84" idx="1"/>
          </p:cNvCxnSpPr>
          <p:nvPr/>
        </p:nvCxnSpPr>
        <p:spPr>
          <a:xfrm flipH="1" rot="10800000">
            <a:off x="2351400" y="1396825"/>
            <a:ext cx="1986600" cy="211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4" idx="3"/>
            <a:endCxn id="77" idx="1"/>
          </p:cNvCxnSpPr>
          <p:nvPr/>
        </p:nvCxnSpPr>
        <p:spPr>
          <a:xfrm>
            <a:off x="4656300" y="1396825"/>
            <a:ext cx="1482600" cy="774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625" y="13508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17012" r="12455" t="0"/>
          <a:stretch/>
        </p:blipFill>
        <p:spPr>
          <a:xfrm>
            <a:off x="6139050" y="1481113"/>
            <a:ext cx="16190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2817675" y="1152875"/>
            <a:ext cx="3436200" cy="5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678875" y="3333750"/>
            <a:ext cx="3813000" cy="61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08225" y="114300"/>
            <a:ext cx="1845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세션 (Session)</a:t>
            </a:r>
            <a:endParaRPr sz="1800"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7127125" y="24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{88ADD5C7-7142-45CF-8F96-122FA92FEED6}</a:tableStyleId>
              </a:tblPr>
              <a:tblGrid>
                <a:gridCol w="782425"/>
                <a:gridCol w="782425"/>
              </a:tblGrid>
              <a:tr h="345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세션id :  abc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4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attr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attr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value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45.0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5"/>
          <p:cNvSpPr/>
          <p:nvPr/>
        </p:nvSpPr>
        <p:spPr>
          <a:xfrm>
            <a:off x="6184725" y="3107038"/>
            <a:ext cx="752100" cy="8355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세션id: </a:t>
            </a:r>
            <a:r>
              <a:rPr lang="ko" sz="800">
                <a:solidFill>
                  <a:srgbClr val="9900FF"/>
                </a:solidFill>
              </a:rPr>
              <a:t>abc</a:t>
            </a:r>
            <a:endParaRPr sz="800">
              <a:solidFill>
                <a:srgbClr val="9900FF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67450" y="3766688"/>
            <a:ext cx="752100" cy="8355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세션id: </a:t>
            </a:r>
            <a:r>
              <a:rPr lang="ko" sz="800">
                <a:solidFill>
                  <a:srgbClr val="9900FF"/>
                </a:solidFill>
              </a:rPr>
              <a:t>abc</a:t>
            </a:r>
            <a:endParaRPr sz="800">
              <a:solidFill>
                <a:srgbClr val="9900FF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893025" y="2271538"/>
            <a:ext cx="752100" cy="8355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세션id: </a:t>
            </a:r>
            <a:r>
              <a:rPr lang="ko" sz="800">
                <a:solidFill>
                  <a:srgbClr val="9900FF"/>
                </a:solidFill>
              </a:rPr>
              <a:t>abc</a:t>
            </a:r>
            <a:endParaRPr sz="800">
              <a:solidFill>
                <a:srgbClr val="9900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159725" y="1542188"/>
            <a:ext cx="752100" cy="8355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세션id: </a:t>
            </a:r>
            <a:r>
              <a:rPr lang="ko" sz="800">
                <a:solidFill>
                  <a:srgbClr val="9900FF"/>
                </a:solidFill>
              </a:rPr>
              <a:t>abc</a:t>
            </a:r>
            <a:endParaRPr sz="800">
              <a:solidFill>
                <a:srgbClr val="9900FF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4819550" y="3573325"/>
            <a:ext cx="1499700" cy="688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0" idx="1"/>
            <a:endCxn id="101" idx="3"/>
          </p:cNvCxnSpPr>
          <p:nvPr/>
        </p:nvCxnSpPr>
        <p:spPr>
          <a:xfrm rot="10800000">
            <a:off x="2645150" y="2689238"/>
            <a:ext cx="1422300" cy="149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endCxn id="102" idx="1"/>
          </p:cNvCxnSpPr>
          <p:nvPr/>
        </p:nvCxnSpPr>
        <p:spPr>
          <a:xfrm flipH="1" rot="10800000">
            <a:off x="2718825" y="1959938"/>
            <a:ext cx="1440900" cy="56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2" idx="3"/>
            <a:endCxn id="94" idx="1"/>
          </p:cNvCxnSpPr>
          <p:nvPr/>
        </p:nvCxnSpPr>
        <p:spPr>
          <a:xfrm>
            <a:off x="4911825" y="1959938"/>
            <a:ext cx="1227300" cy="516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