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14375673/how-to-fix-jsp-compiler-warning-one-jar-was-scanned-for-tlds-yet-contained-no-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b306d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b306d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23706a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23706a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 :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https://stackoverflow.com/questions/14375673/how-to-fix-jsp-compiler-warning-one-jar-was-scanned-for-tlds-yet-contained-no-t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톰캣-이클립스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개발단계: 서버 Start 문제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아래와 같은 메세지로 느려질때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9월 22, 2018 2:16:06 오후 org.apache.catalina.startup.HostConfig deployDescriptor</a:t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정보: Deploying configuration descriptor [C:\tomcat\apache-tomcat-8.5.34\conf\Catalina\localhost\JSP00_JustLook.xml]</a:t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9월 22, 2018 2:16:06 오후 org.apache.catalina.startup.SetContextPropertiesRule begin</a:t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경고: [SetContextPropertiesRule]{Context} Setting property 'source' to 'org.eclipse.jst.jee.server:JSP00_JustLook' did not find a matching property.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9월 22, 2018 2:16:13 오후 org.apache.jasper.servlet.TldScanner scanJars</a:t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정보: At least one JAR was scanned for TLDs yet contained no TLDs. Enable debug logging for this logger for a complete list of JARs that were scanned but no TLDs were found in them. Skipping unneeded JARs during scanning can improve startup time and JSP compilation time.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9월 22, 2018 2:16:13 오후 org.apache.catalina.startup.HostConfig deployDescriptor</a:t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정보: Deployment of configuration descriptor [C:\tomcat\apache-tomcat-8.5.34\conf\Catalina\localhost\JSP00_JustLook.xml] has finished in [7,370] ms</a:t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톰캣 START가  느려질때..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 least one JAR was scanned for TLDs yet contained no TLDs… 문제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Tomcat 8.5  버젼대에선..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7" y="1818125"/>
            <a:ext cx="3546175" cy="22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375" y="3335250"/>
            <a:ext cx="58483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347425" y="4219300"/>
            <a:ext cx="73848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수정후에는 반드시 서버 STOP - START 하기  (restart 가 아니라!)</a:t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3368550" y="2768250"/>
            <a:ext cx="4379100" cy="6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