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ac1d6f81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ac1d6f81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ac1d6f81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ac1d6f81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ac1d6f81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ac1d6f81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ac1d6f81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ac1d6f81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ac1d6f81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ac1d6f81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ac1d6f81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ac1d6f81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c091aeda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c091aeda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c091aeda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c091aeda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ac1d6f81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ac1d6f81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c1d6f81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ac1d6f81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c1d6f81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ac1d6f81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c1d6f81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c1d6f81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c1d6f81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c1d6f81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ac1d6f81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ac1d6f81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c1d6f81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ac1d6f81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ac1d6f81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ac1d6f81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hyperlink" Target="https://studyforus.tistory.com/24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presentation/d/1w6mQErLpwHZamou4WI2VyTg_8qNxfHqXNo9GZ8495tw/edit#slide=id.g4000bad6b1_0_29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omcat.apache.org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개발 환경설정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설치 외.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27" y="1893575"/>
            <a:ext cx="991898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4">
            <a:alphaModFix/>
          </a:blip>
          <a:srcRect b="13865" l="0" r="71422" t="16944"/>
          <a:stretch/>
        </p:blipFill>
        <p:spPr>
          <a:xfrm>
            <a:off x="7499725" y="1751775"/>
            <a:ext cx="991900" cy="9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5631900" y="135850"/>
            <a:ext cx="35166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기본 세팅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25" y="135850"/>
            <a:ext cx="3982860" cy="7384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536324" y="992574"/>
            <a:ext cx="1153200" cy="738300"/>
          </a:xfrm>
          <a:prstGeom prst="wedgeRoundRectCallout">
            <a:avLst>
              <a:gd fmla="val 12463" name="adj1"/>
              <a:gd fmla="val -73608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더블</a:t>
            </a:r>
            <a:r>
              <a:rPr lang="ko" sz="2400"/>
              <a:t>클릭!</a:t>
            </a:r>
            <a:endParaRPr sz="2400"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931" y="950501"/>
            <a:ext cx="5666193" cy="38679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22"/>
          <p:cNvSpPr/>
          <p:nvPr/>
        </p:nvSpPr>
        <p:spPr>
          <a:xfrm>
            <a:off x="1603124" y="2211774"/>
            <a:ext cx="1153200" cy="738300"/>
          </a:xfrm>
          <a:prstGeom prst="wedgeRoundRectCallout">
            <a:avLst>
              <a:gd fmla="val 93549" name="adj1"/>
              <a:gd fmla="val 61388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중요!</a:t>
            </a:r>
            <a:endParaRPr sz="2400"/>
          </a:p>
        </p:txBody>
      </p:sp>
      <p:sp>
        <p:nvSpPr>
          <p:cNvPr id="137" name="Google Shape;137;p22"/>
          <p:cNvSpPr/>
          <p:nvPr/>
        </p:nvSpPr>
        <p:spPr>
          <a:xfrm>
            <a:off x="1603124" y="3430974"/>
            <a:ext cx="1153200" cy="738300"/>
          </a:xfrm>
          <a:prstGeom prst="wedgeRoundRectCallout">
            <a:avLst>
              <a:gd fmla="val 93549" name="adj1"/>
              <a:gd fmla="val 61388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중요!</a:t>
            </a:r>
            <a:endParaRPr sz="2400"/>
          </a:p>
        </p:txBody>
      </p:sp>
      <p:sp>
        <p:nvSpPr>
          <p:cNvPr id="138" name="Google Shape;138;p22"/>
          <p:cNvSpPr/>
          <p:nvPr/>
        </p:nvSpPr>
        <p:spPr>
          <a:xfrm>
            <a:off x="7778049" y="895449"/>
            <a:ext cx="1153200" cy="738300"/>
          </a:xfrm>
          <a:prstGeom prst="wedgeRoundRectCallout">
            <a:avLst>
              <a:gd fmla="val -18700" name="adj1"/>
              <a:gd fmla="val 87986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확인</a:t>
            </a:r>
            <a:r>
              <a:rPr lang="ko" sz="2400"/>
              <a:t>!</a:t>
            </a:r>
            <a:endParaRPr sz="2400"/>
          </a:p>
        </p:txBody>
      </p:sp>
      <p:sp>
        <p:nvSpPr>
          <p:cNvPr id="139" name="Google Shape;139;p22"/>
          <p:cNvSpPr/>
          <p:nvPr/>
        </p:nvSpPr>
        <p:spPr>
          <a:xfrm>
            <a:off x="7218425" y="3410050"/>
            <a:ext cx="1788900" cy="993300"/>
          </a:xfrm>
          <a:prstGeom prst="wedgeRoundRectCallout">
            <a:avLst>
              <a:gd fmla="val -63068" name="adj1"/>
              <a:gd fmla="val -62312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수정후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‘저장하기’ 꼭!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Start 가동해보기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23825"/>
            <a:ext cx="4495801" cy="245475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175" y="2766455"/>
            <a:ext cx="4268824" cy="1763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9950" y="321350"/>
            <a:ext cx="2799275" cy="1979526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0" y="445025"/>
            <a:ext cx="4260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Port 충돌 발생시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00" y="1511025"/>
            <a:ext cx="3553950" cy="21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/>
          <p:nvPr/>
        </p:nvSpPr>
        <p:spPr>
          <a:xfrm>
            <a:off x="222625" y="238025"/>
            <a:ext cx="4026600" cy="1156500"/>
          </a:xfrm>
          <a:prstGeom prst="wedgeRoundRectCallout">
            <a:avLst>
              <a:gd fmla="val -21732" name="adj1"/>
              <a:gd fmla="val 7687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포트 충돌되면 서버 Start 안된다.  이 경우 직전의 세팅에서 포트 변경해주자</a:t>
            </a:r>
            <a:endParaRPr sz="1800"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825" y="2207247"/>
            <a:ext cx="3404600" cy="9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/>
          <p:nvPr/>
        </p:nvSpPr>
        <p:spPr>
          <a:xfrm>
            <a:off x="521600" y="4167650"/>
            <a:ext cx="5031300" cy="535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</a:rPr>
              <a:t>참고 : </a:t>
            </a:r>
            <a:r>
              <a:rPr lang="ko" u="sng">
                <a:solidFill>
                  <a:schemeClr val="hlink"/>
                </a:solidFill>
                <a:hlinkClick r:id="rId5"/>
              </a:rPr>
              <a:t>윈도우 에서 사용중인 포트번호 확인하기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가동 확인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75" y="1152425"/>
            <a:ext cx="3550347" cy="7074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475" y="987027"/>
            <a:ext cx="4725325" cy="1189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5474" y="2101450"/>
            <a:ext cx="4725327" cy="187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/>
          <p:nvPr/>
        </p:nvSpPr>
        <p:spPr>
          <a:xfrm>
            <a:off x="4197250" y="906725"/>
            <a:ext cx="4870500" cy="314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6032875" y="115725"/>
            <a:ext cx="2789400" cy="732000"/>
          </a:xfrm>
          <a:prstGeom prst="wedgeRoundRectCallout">
            <a:avLst>
              <a:gd fmla="val -1837" name="adj1"/>
              <a:gd fmla="val 114225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브라우저에서 확인해보기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Stop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725" y="445025"/>
            <a:ext cx="537953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개발 환경 필요한 세팅 꼭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관련 파일들, 개발 관련 파일들에 대한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3000"/>
              <a:t>인코딩 세팅!</a:t>
            </a:r>
            <a:endParaRPr sz="3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3000"/>
              <a:t>템플릿 세팅!</a:t>
            </a:r>
            <a:endParaRPr sz="3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3000" u="sng">
                <a:solidFill>
                  <a:schemeClr val="hlink"/>
                </a:solidFill>
                <a:hlinkClick r:id="rId3"/>
              </a:rPr>
              <a:t>JSP 파일 세팅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2355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깜빡하고 Server Location 설정은 빼먹었다?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88" y="1301325"/>
            <a:ext cx="606742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/>
          <p:nvPr/>
        </p:nvSpPr>
        <p:spPr>
          <a:xfrm>
            <a:off x="138175" y="1903875"/>
            <a:ext cx="1642800" cy="1305000"/>
          </a:xfrm>
          <a:prstGeom prst="wedgeRectCallout">
            <a:avLst>
              <a:gd fmla="val 68695" name="adj1"/>
              <a:gd fmla="val -1762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시작하고 나면 disable 되어 있다.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200" y="644975"/>
            <a:ext cx="4285099" cy="3698026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1" name="Google Shape;191;p29"/>
          <p:cNvPicPr preferRelativeResize="0"/>
          <p:nvPr/>
        </p:nvPicPr>
        <p:blipFill rotWithShape="1">
          <a:blip r:embed="rId4">
            <a:alphaModFix/>
          </a:blip>
          <a:srcRect b="0" l="0" r="38774" t="0"/>
          <a:stretch/>
        </p:blipFill>
        <p:spPr>
          <a:xfrm>
            <a:off x="132670" y="1147775"/>
            <a:ext cx="4122950" cy="13811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2" name="Google Shape;192;p29"/>
          <p:cNvSpPr/>
          <p:nvPr/>
        </p:nvSpPr>
        <p:spPr>
          <a:xfrm>
            <a:off x="3873275" y="2067600"/>
            <a:ext cx="1071600" cy="53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275725"/>
            <a:ext cx="37296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중간에 수정하고 싶으면..  </a:t>
            </a:r>
            <a:br>
              <a:rPr lang="ko"/>
            </a:br>
            <a:r>
              <a:rPr lang="ko"/>
              <a:t> /  일단 서버 stop 하고..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6245675" y="2617675"/>
            <a:ext cx="2694300" cy="782700"/>
          </a:xfrm>
          <a:prstGeom prst="wedgeRoundRectCallout">
            <a:avLst>
              <a:gd fmla="val 14771" name="adj1"/>
              <a:gd fmla="val -108675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이후 수정이 가능하다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수강생은 강사 가이드를 따라 주세요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“</a:t>
            </a:r>
            <a:r>
              <a:rPr b="1" lang="ko" sz="3000"/>
              <a:t>웹개발 은 세팅이 반(半) ”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PPT 는  보조 자료일뿐입니다.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수시로 변하고, 업그레이드 되는 현장 상황에 따라 설치 가이드는 변경될수 있으며 이는 과거에 만들어진 PPT 의 내용과는 다를수도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지각, 결석 하지 마시고, 잘 집중해서 설치및 세팅 따라주세요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사전 설치 사항.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ko" sz="2400"/>
              <a:t>JDK </a:t>
            </a:r>
            <a:r>
              <a:rPr lang="ko" sz="2400"/>
              <a:t>설치</a:t>
            </a:r>
            <a:br>
              <a:rPr lang="ko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ko" sz="2400"/>
              <a:t>Eclipse </a:t>
            </a:r>
            <a:r>
              <a:rPr b="1" lang="ko" sz="2400"/>
              <a:t>EE</a:t>
            </a:r>
            <a:r>
              <a:rPr lang="ko" sz="2400"/>
              <a:t> 설치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ko" sz="2400"/>
              <a:t>인코딩 세팅 / 웹 관련 세팅</a:t>
            </a:r>
            <a:br>
              <a:rPr lang="ko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사용할 </a:t>
            </a:r>
            <a:r>
              <a:rPr b="1" lang="ko" sz="2400"/>
              <a:t>DBMS </a:t>
            </a:r>
            <a:r>
              <a:rPr lang="ko" sz="2400"/>
              <a:t>설치  (ex: ORACLE, MySQL …)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설치할 디렉토리 만들기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19277" l="4864" r="4201" t="10339"/>
          <a:stretch/>
        </p:blipFill>
        <p:spPr>
          <a:xfrm>
            <a:off x="1118275" y="1637725"/>
            <a:ext cx="2976550" cy="6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16425"/>
            <a:ext cx="4742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Tomcat 서버 다운로드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473400" y="1087550"/>
            <a:ext cx="5322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u="sng">
                <a:solidFill>
                  <a:schemeClr val="hlink"/>
                </a:solidFill>
                <a:hlinkClick r:id="rId3"/>
              </a:rPr>
              <a:t>https://tomcat.apache.org/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   접속</a:t>
            </a:r>
            <a:br>
              <a:rPr lang="ko" sz="1800"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8.x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 최신 안정 버젼 선택</a:t>
            </a:r>
            <a:br>
              <a:rPr lang="ko" sz="18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Zip 파일 버젼 다운로드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67802"/>
          <a:stretch/>
        </p:blipFill>
        <p:spPr>
          <a:xfrm>
            <a:off x="966000" y="2531100"/>
            <a:ext cx="2342625" cy="12934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0025" y="1761873"/>
            <a:ext cx="4129575" cy="21264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7"/>
          <p:cNvSpPr/>
          <p:nvPr/>
        </p:nvSpPr>
        <p:spPr>
          <a:xfrm>
            <a:off x="4220850" y="4004200"/>
            <a:ext cx="2503500" cy="589200"/>
          </a:xfrm>
          <a:prstGeom prst="wedgeRoundRectCallout">
            <a:avLst>
              <a:gd fmla="val -23946" name="adj1"/>
              <a:gd fmla="val -73434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OS, 버젼에 따라 선택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3558625" y="3022850"/>
            <a:ext cx="859800" cy="37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Tomcat 압축 풀기 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85206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설치 폴더에 압축 풀기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50" y="1821325"/>
            <a:ext cx="4266000" cy="20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065250" y="245575"/>
            <a:ext cx="49251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Eclipse 와 연동 : Server 뷰 띄우기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5" y="434964"/>
            <a:ext cx="3930075" cy="3528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68223"/>
            <a:ext cx="4501099" cy="1163202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19"/>
          <p:cNvSpPr/>
          <p:nvPr/>
        </p:nvSpPr>
        <p:spPr>
          <a:xfrm>
            <a:off x="3997850" y="2596125"/>
            <a:ext cx="673500" cy="43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5872050" y="2935100"/>
            <a:ext cx="1734000" cy="655800"/>
          </a:xfrm>
          <a:prstGeom prst="wedgeRoundRectCallout">
            <a:avLst>
              <a:gd fmla="val -41597" name="adj1"/>
              <a:gd fmla="val -96657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클릭!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224350" y="64025"/>
            <a:ext cx="4760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Tomcat Server 정의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25" y="218700"/>
            <a:ext cx="3825425" cy="468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550" y="771425"/>
            <a:ext cx="4147753" cy="391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49525" y="1516575"/>
            <a:ext cx="20343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결과.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975" y="445025"/>
            <a:ext cx="6029325" cy="11620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488" y="2429725"/>
            <a:ext cx="3933825" cy="1104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