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PT Sans Narrow"/>
      <p:regular r:id="rId17"/>
      <p:bold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EB4DD70-71A4-4D6E-80A1-DE9BCD6511BE}">
  <a:tblStyle styleId="{6EB4DD70-71A4-4D6E-80A1-DE9BCD6511B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5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4.xml"/><Relationship Id="rId21" Type="http://schemas.openxmlformats.org/officeDocument/2006/relationships/font" Target="fonts/OpenSans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PTSansNarrow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OpenSans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PTSansNarrow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4283a946a5_0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5" name="Google Shape;545;g4283a946a5_0_42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g4283a946a5_0_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4283a946a5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1" name="Google Shape;441;g4283a946a5_0_1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g4283a946a5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4283a946a5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8" name="Google Shape;448;g4283a946a5_0_7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g4283a946a5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4283a946a5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6" name="Google Shape;466;g4283a946a5_0_24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g4283a946a5_0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27bd9015ff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27bd9015f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27bd9015ff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27bd9015ff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27bd9015ff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27bd9015ff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27bd9015ff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27bd9015ff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41f229ea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41f229ea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showMasterSp="0" type="title">
  <p:cSld name="TITLE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14"/>
          <p:cNvGrpSpPr/>
          <p:nvPr/>
        </p:nvGrpSpPr>
        <p:grpSpPr>
          <a:xfrm>
            <a:off x="-90" y="0"/>
            <a:ext cx="9144180" cy="5143500"/>
            <a:chOff x="-120" y="0"/>
            <a:chExt cx="12192240" cy="6858000"/>
          </a:xfrm>
        </p:grpSpPr>
        <p:cxnSp>
          <p:nvCxnSpPr>
            <p:cNvPr id="118" name="Google Shape;118;p14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0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19" name="Google Shape;119;p14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0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20" name="Google Shape;120;p14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0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21" name="Google Shape;121;p14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0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22" name="Google Shape;122;p14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0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23" name="Google Shape;123;p14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0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24" name="Google Shape;124;p14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0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25" name="Google Shape;125;p14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0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26" name="Google Shape;126;p14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0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27" name="Google Shape;127;p14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0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28" name="Google Shape;128;p14"/>
            <p:cNvCxnSpPr/>
            <p:nvPr/>
          </p:nvCxnSpPr>
          <p:spPr>
            <a:xfrm>
              <a:off x="2819" y="386485"/>
              <a:ext cx="12189000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0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29" name="Google Shape;129;p14"/>
            <p:cNvCxnSpPr/>
            <p:nvPr/>
          </p:nvCxnSpPr>
          <p:spPr>
            <a:xfrm>
              <a:off x="2819" y="1611181"/>
              <a:ext cx="12189000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0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30" name="Google Shape;130;p14"/>
            <p:cNvCxnSpPr/>
            <p:nvPr/>
          </p:nvCxnSpPr>
          <p:spPr>
            <a:xfrm>
              <a:off x="2819" y="2835877"/>
              <a:ext cx="12189000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0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31" name="Google Shape;131;p14"/>
            <p:cNvCxnSpPr/>
            <p:nvPr/>
          </p:nvCxnSpPr>
          <p:spPr>
            <a:xfrm>
              <a:off x="2819" y="4060573"/>
              <a:ext cx="12189000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0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32" name="Google Shape;132;p14"/>
            <p:cNvCxnSpPr/>
            <p:nvPr/>
          </p:nvCxnSpPr>
          <p:spPr>
            <a:xfrm>
              <a:off x="2819" y="5285269"/>
              <a:ext cx="12189000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0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33" name="Google Shape;133;p14"/>
            <p:cNvCxnSpPr/>
            <p:nvPr/>
          </p:nvCxnSpPr>
          <p:spPr>
            <a:xfrm>
              <a:off x="2819" y="6509965"/>
              <a:ext cx="12189000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0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grpSp>
          <p:nvGrpSpPr>
            <p:cNvPr id="134" name="Google Shape;134;p14"/>
            <p:cNvGrpSpPr/>
            <p:nvPr/>
          </p:nvGrpSpPr>
          <p:grpSpPr>
            <a:xfrm>
              <a:off x="-120" y="0"/>
              <a:ext cx="12192217" cy="6858000"/>
              <a:chOff x="-120" y="0"/>
              <a:chExt cx="12192217" cy="6858000"/>
            </a:xfrm>
          </p:grpSpPr>
          <p:cxnSp>
            <p:nvCxnSpPr>
              <p:cNvPr id="135" name="Google Shape;135;p14"/>
              <p:cNvCxnSpPr/>
              <p:nvPr/>
            </p:nvCxnSpPr>
            <p:spPr>
              <a:xfrm>
                <a:off x="225425" y="0"/>
                <a:ext cx="6816000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0"/>
                  </a:srgb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136" name="Google Shape;136;p14"/>
              <p:cNvCxnSpPr/>
              <p:nvPr/>
            </p:nvCxnSpPr>
            <p:spPr>
              <a:xfrm>
                <a:off x="1449154" y="0"/>
                <a:ext cx="6816000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0"/>
                  </a:srgb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137" name="Google Shape;137;p14"/>
              <p:cNvCxnSpPr/>
              <p:nvPr/>
            </p:nvCxnSpPr>
            <p:spPr>
              <a:xfrm>
                <a:off x="2665982" y="0"/>
                <a:ext cx="6816000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0"/>
                  </a:srgb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138" name="Google Shape;138;p14"/>
              <p:cNvCxnSpPr/>
              <p:nvPr/>
            </p:nvCxnSpPr>
            <p:spPr>
              <a:xfrm>
                <a:off x="3885119" y="0"/>
                <a:ext cx="6816000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0"/>
                  </a:srgb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139" name="Google Shape;139;p14"/>
              <p:cNvCxnSpPr/>
              <p:nvPr/>
            </p:nvCxnSpPr>
            <p:spPr>
              <a:xfrm>
                <a:off x="5106502" y="0"/>
                <a:ext cx="6816000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0"/>
                  </a:srgb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grpSp>
            <p:nvGrpSpPr>
              <p:cNvPr id="140" name="Google Shape;140;p14"/>
              <p:cNvGrpSpPr/>
              <p:nvPr/>
            </p:nvGrpSpPr>
            <p:grpSpPr>
              <a:xfrm>
                <a:off x="6327885" y="0"/>
                <a:ext cx="5864212" cy="5898600"/>
                <a:chOff x="6327885" y="0"/>
                <a:chExt cx="5864212" cy="5898600"/>
              </a:xfrm>
            </p:grpSpPr>
            <p:cxnSp>
              <p:nvCxnSpPr>
                <p:cNvPr id="141" name="Google Shape;141;p14"/>
                <p:cNvCxnSpPr/>
                <p:nvPr/>
              </p:nvCxnSpPr>
              <p:spPr>
                <a:xfrm>
                  <a:off x="6327885" y="0"/>
                  <a:ext cx="5864100" cy="5898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0"/>
                    </a:srgbClr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</p:cxnSp>
            <p:cxnSp>
              <p:nvCxnSpPr>
                <p:cNvPr id="142" name="Google Shape;142;p14"/>
                <p:cNvCxnSpPr/>
                <p:nvPr/>
              </p:nvCxnSpPr>
              <p:spPr>
                <a:xfrm>
                  <a:off x="7549268" y="0"/>
                  <a:ext cx="4642800" cy="4672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0"/>
                    </a:srgbClr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</p:cxnSp>
            <p:cxnSp>
              <p:nvCxnSpPr>
                <p:cNvPr id="143" name="Google Shape;143;p14"/>
                <p:cNvCxnSpPr/>
                <p:nvPr/>
              </p:nvCxnSpPr>
              <p:spPr>
                <a:xfrm>
                  <a:off x="8772997" y="0"/>
                  <a:ext cx="3419100" cy="3456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0"/>
                    </a:srgbClr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</p:cxnSp>
            <p:cxnSp>
              <p:nvCxnSpPr>
                <p:cNvPr id="144" name="Google Shape;144;p14"/>
                <p:cNvCxnSpPr/>
                <p:nvPr/>
              </p:nvCxnSpPr>
              <p:spPr>
                <a:xfrm>
                  <a:off x="9982200" y="0"/>
                  <a:ext cx="2209800" cy="2226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0"/>
                    </a:srgbClr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</p:cxnSp>
            <p:cxnSp>
              <p:nvCxnSpPr>
                <p:cNvPr id="145" name="Google Shape;145;p14"/>
                <p:cNvCxnSpPr/>
                <p:nvPr/>
              </p:nvCxnSpPr>
              <p:spPr>
                <a:xfrm>
                  <a:off x="11199019" y="0"/>
                  <a:ext cx="993000" cy="1002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0"/>
                    </a:srgbClr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46" name="Google Shape;146;p14"/>
              <p:cNvCxnSpPr/>
              <p:nvPr/>
            </p:nvCxnSpPr>
            <p:spPr>
              <a:xfrm rot="10800000">
                <a:off x="110" y="1012198"/>
                <a:ext cx="5828700" cy="5845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0"/>
                  </a:srgb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147" name="Google Shape;147;p14"/>
              <p:cNvCxnSpPr/>
              <p:nvPr/>
            </p:nvCxnSpPr>
            <p:spPr>
              <a:xfrm rot="10800000">
                <a:off x="-120" y="2227198"/>
                <a:ext cx="4614900" cy="4630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0"/>
                  </a:srgb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148" name="Google Shape;148;p14"/>
              <p:cNvCxnSpPr/>
              <p:nvPr/>
            </p:nvCxnSpPr>
            <p:spPr>
              <a:xfrm rot="10800000">
                <a:off x="18" y="3432298"/>
                <a:ext cx="3398400" cy="3425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0"/>
                  </a:srgb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149" name="Google Shape;149;p14"/>
              <p:cNvCxnSpPr/>
              <p:nvPr/>
            </p:nvCxnSpPr>
            <p:spPr>
              <a:xfrm rot="10800000">
                <a:off x="-105" y="4651498"/>
                <a:ext cx="2196600" cy="2206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0"/>
                  </a:srgb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150" name="Google Shape;150;p14"/>
              <p:cNvCxnSpPr/>
              <p:nvPr/>
            </p:nvCxnSpPr>
            <p:spPr>
              <a:xfrm rot="10800000">
                <a:off x="2" y="5864398"/>
                <a:ext cx="987000" cy="9936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0"/>
                  </a:srgb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</p:grpSp>
        <p:grpSp>
          <p:nvGrpSpPr>
            <p:cNvPr id="151" name="Google Shape;151;p14"/>
            <p:cNvGrpSpPr/>
            <p:nvPr/>
          </p:nvGrpSpPr>
          <p:grpSpPr>
            <a:xfrm flipH="1">
              <a:off x="-97" y="0"/>
              <a:ext cx="12192217" cy="6858000"/>
              <a:chOff x="-120" y="0"/>
              <a:chExt cx="12192217" cy="6858000"/>
            </a:xfrm>
          </p:grpSpPr>
          <p:cxnSp>
            <p:nvCxnSpPr>
              <p:cNvPr id="152" name="Google Shape;152;p14"/>
              <p:cNvCxnSpPr/>
              <p:nvPr/>
            </p:nvCxnSpPr>
            <p:spPr>
              <a:xfrm>
                <a:off x="225425" y="0"/>
                <a:ext cx="6816000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0"/>
                  </a:srgb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153" name="Google Shape;153;p14"/>
              <p:cNvCxnSpPr/>
              <p:nvPr/>
            </p:nvCxnSpPr>
            <p:spPr>
              <a:xfrm>
                <a:off x="1449154" y="0"/>
                <a:ext cx="6816000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0"/>
                  </a:srgb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154" name="Google Shape;154;p14"/>
              <p:cNvCxnSpPr/>
              <p:nvPr/>
            </p:nvCxnSpPr>
            <p:spPr>
              <a:xfrm>
                <a:off x="2665982" y="0"/>
                <a:ext cx="6816000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0"/>
                  </a:srgb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155" name="Google Shape;155;p14"/>
              <p:cNvCxnSpPr/>
              <p:nvPr/>
            </p:nvCxnSpPr>
            <p:spPr>
              <a:xfrm>
                <a:off x="3885119" y="0"/>
                <a:ext cx="6816000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0"/>
                  </a:srgb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156" name="Google Shape;156;p14"/>
              <p:cNvCxnSpPr/>
              <p:nvPr/>
            </p:nvCxnSpPr>
            <p:spPr>
              <a:xfrm>
                <a:off x="5150644" y="0"/>
                <a:ext cx="6816000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0"/>
                  </a:srgb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grpSp>
            <p:nvGrpSpPr>
              <p:cNvPr id="157" name="Google Shape;157;p14"/>
              <p:cNvGrpSpPr/>
              <p:nvPr/>
            </p:nvGrpSpPr>
            <p:grpSpPr>
              <a:xfrm>
                <a:off x="6327885" y="0"/>
                <a:ext cx="5864212" cy="5898600"/>
                <a:chOff x="6327885" y="0"/>
                <a:chExt cx="5864212" cy="5898600"/>
              </a:xfrm>
            </p:grpSpPr>
            <p:cxnSp>
              <p:nvCxnSpPr>
                <p:cNvPr id="158" name="Google Shape;158;p14"/>
                <p:cNvCxnSpPr/>
                <p:nvPr/>
              </p:nvCxnSpPr>
              <p:spPr>
                <a:xfrm>
                  <a:off x="6327885" y="0"/>
                  <a:ext cx="5864100" cy="5898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0"/>
                    </a:srgbClr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</p:cxnSp>
            <p:cxnSp>
              <p:nvCxnSpPr>
                <p:cNvPr id="159" name="Google Shape;159;p14"/>
                <p:cNvCxnSpPr/>
                <p:nvPr/>
              </p:nvCxnSpPr>
              <p:spPr>
                <a:xfrm>
                  <a:off x="7549268" y="0"/>
                  <a:ext cx="4642800" cy="4672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0"/>
                    </a:srgbClr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</p:cxnSp>
            <p:cxnSp>
              <p:nvCxnSpPr>
                <p:cNvPr id="160" name="Google Shape;160;p14"/>
                <p:cNvCxnSpPr/>
                <p:nvPr/>
              </p:nvCxnSpPr>
              <p:spPr>
                <a:xfrm>
                  <a:off x="8772997" y="0"/>
                  <a:ext cx="3419100" cy="3456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0"/>
                    </a:srgbClr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</p:cxnSp>
            <p:cxnSp>
              <p:nvCxnSpPr>
                <p:cNvPr id="161" name="Google Shape;161;p14"/>
                <p:cNvCxnSpPr/>
                <p:nvPr/>
              </p:nvCxnSpPr>
              <p:spPr>
                <a:xfrm>
                  <a:off x="9982200" y="0"/>
                  <a:ext cx="2209800" cy="2226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0"/>
                    </a:srgbClr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</p:cxnSp>
            <p:cxnSp>
              <p:nvCxnSpPr>
                <p:cNvPr id="162" name="Google Shape;162;p14"/>
                <p:cNvCxnSpPr/>
                <p:nvPr/>
              </p:nvCxnSpPr>
              <p:spPr>
                <a:xfrm>
                  <a:off x="11199019" y="0"/>
                  <a:ext cx="993000" cy="1002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0"/>
                    </a:srgbClr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63" name="Google Shape;163;p14"/>
              <p:cNvCxnSpPr/>
              <p:nvPr/>
            </p:nvCxnSpPr>
            <p:spPr>
              <a:xfrm rot="10800000">
                <a:off x="110" y="1012198"/>
                <a:ext cx="5828700" cy="5845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0"/>
                  </a:srgb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164" name="Google Shape;164;p14"/>
              <p:cNvCxnSpPr/>
              <p:nvPr/>
            </p:nvCxnSpPr>
            <p:spPr>
              <a:xfrm rot="10800000">
                <a:off x="-120" y="2227198"/>
                <a:ext cx="4614900" cy="4630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0"/>
                  </a:srgb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165" name="Google Shape;165;p14"/>
              <p:cNvCxnSpPr/>
              <p:nvPr/>
            </p:nvCxnSpPr>
            <p:spPr>
              <a:xfrm rot="10800000">
                <a:off x="18" y="3432298"/>
                <a:ext cx="3398400" cy="3425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0"/>
                  </a:srgb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166" name="Google Shape;166;p14"/>
              <p:cNvCxnSpPr/>
              <p:nvPr/>
            </p:nvCxnSpPr>
            <p:spPr>
              <a:xfrm rot="10800000">
                <a:off x="-105" y="4651498"/>
                <a:ext cx="2196600" cy="2206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0"/>
                  </a:srgb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167" name="Google Shape;167;p14"/>
              <p:cNvCxnSpPr/>
              <p:nvPr/>
            </p:nvCxnSpPr>
            <p:spPr>
              <a:xfrm rot="10800000">
                <a:off x="2" y="5864398"/>
                <a:ext cx="987000" cy="9936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0"/>
                  </a:srgb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</p:grpSp>
      </p:grpSp>
      <p:sp>
        <p:nvSpPr>
          <p:cNvPr id="168" name="Google Shape;168;p14"/>
          <p:cNvSpPr txBox="1"/>
          <p:nvPr>
            <p:ph type="ctrTitle"/>
          </p:nvPr>
        </p:nvSpPr>
        <p:spPr>
          <a:xfrm>
            <a:off x="970384" y="1432010"/>
            <a:ext cx="7203300" cy="25374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7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69" name="Google Shape;169;p14"/>
          <p:cNvSpPr txBox="1"/>
          <p:nvPr>
            <p:ph idx="1" type="subTitle"/>
          </p:nvPr>
        </p:nvSpPr>
        <p:spPr>
          <a:xfrm>
            <a:off x="970384" y="4074423"/>
            <a:ext cx="7203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"/>
          <p:cNvSpPr txBox="1"/>
          <p:nvPr>
            <p:ph type="title"/>
          </p:nvPr>
        </p:nvSpPr>
        <p:spPr>
          <a:xfrm>
            <a:off x="971550" y="377890"/>
            <a:ext cx="72009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72" name="Google Shape;172;p15"/>
          <p:cNvSpPr txBox="1"/>
          <p:nvPr>
            <p:ph idx="1" type="body"/>
          </p:nvPr>
        </p:nvSpPr>
        <p:spPr>
          <a:xfrm>
            <a:off x="971550" y="1485901"/>
            <a:ext cx="72009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2385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▪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▪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▪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▪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▪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▪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▪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▪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showMasterSp="0" type="secHead">
  <p:cSld name="SECTION_HEADER">
    <p:bg>
      <p:bgPr>
        <a:gradFill>
          <a:gsLst>
            <a:gs pos="0">
              <a:schemeClr val="accent1"/>
            </a:gs>
            <a:gs pos="97000">
              <a:srgbClr val="AF4329"/>
            </a:gs>
            <a:gs pos="100000">
              <a:srgbClr val="AF4329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16"/>
          <p:cNvGrpSpPr/>
          <p:nvPr/>
        </p:nvGrpSpPr>
        <p:grpSpPr>
          <a:xfrm>
            <a:off x="-90" y="0"/>
            <a:ext cx="9144180" cy="5143500"/>
            <a:chOff x="-120" y="0"/>
            <a:chExt cx="12192240" cy="6858000"/>
          </a:xfrm>
        </p:grpSpPr>
        <p:cxnSp>
          <p:nvCxnSpPr>
            <p:cNvPr id="175" name="Google Shape;175;p16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10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76" name="Google Shape;176;p16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10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77" name="Google Shape;177;p16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10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78" name="Google Shape;178;p16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10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79" name="Google Shape;179;p16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10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80" name="Google Shape;180;p16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10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81" name="Google Shape;181;p16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10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82" name="Google Shape;182;p16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10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83" name="Google Shape;183;p16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10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84" name="Google Shape;184;p16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10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85" name="Google Shape;185;p16"/>
            <p:cNvCxnSpPr/>
            <p:nvPr/>
          </p:nvCxnSpPr>
          <p:spPr>
            <a:xfrm>
              <a:off x="2819" y="386485"/>
              <a:ext cx="12189000" cy="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10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86" name="Google Shape;186;p16"/>
            <p:cNvCxnSpPr/>
            <p:nvPr/>
          </p:nvCxnSpPr>
          <p:spPr>
            <a:xfrm>
              <a:off x="2819" y="1611181"/>
              <a:ext cx="12189000" cy="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10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87" name="Google Shape;187;p16"/>
            <p:cNvCxnSpPr/>
            <p:nvPr/>
          </p:nvCxnSpPr>
          <p:spPr>
            <a:xfrm>
              <a:off x="2819" y="2835877"/>
              <a:ext cx="12189000" cy="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10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88" name="Google Shape;188;p16"/>
            <p:cNvCxnSpPr/>
            <p:nvPr/>
          </p:nvCxnSpPr>
          <p:spPr>
            <a:xfrm>
              <a:off x="2819" y="4060573"/>
              <a:ext cx="12189000" cy="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10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89" name="Google Shape;189;p16"/>
            <p:cNvCxnSpPr/>
            <p:nvPr/>
          </p:nvCxnSpPr>
          <p:spPr>
            <a:xfrm>
              <a:off x="2819" y="5285269"/>
              <a:ext cx="12189000" cy="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10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90" name="Google Shape;190;p16"/>
            <p:cNvCxnSpPr/>
            <p:nvPr/>
          </p:nvCxnSpPr>
          <p:spPr>
            <a:xfrm>
              <a:off x="2819" y="6509965"/>
              <a:ext cx="12189000" cy="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10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grpSp>
          <p:nvGrpSpPr>
            <p:cNvPr id="191" name="Google Shape;191;p16"/>
            <p:cNvGrpSpPr/>
            <p:nvPr/>
          </p:nvGrpSpPr>
          <p:grpSpPr>
            <a:xfrm>
              <a:off x="-120" y="0"/>
              <a:ext cx="12192217" cy="6858000"/>
              <a:chOff x="-120" y="0"/>
              <a:chExt cx="12192217" cy="6858000"/>
            </a:xfrm>
          </p:grpSpPr>
          <p:cxnSp>
            <p:nvCxnSpPr>
              <p:cNvPr id="192" name="Google Shape;192;p16"/>
              <p:cNvCxnSpPr/>
              <p:nvPr/>
            </p:nvCxnSpPr>
            <p:spPr>
              <a:xfrm>
                <a:off x="225425" y="0"/>
                <a:ext cx="6816000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10"/>
                  </a:srgb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193" name="Google Shape;193;p16"/>
              <p:cNvCxnSpPr/>
              <p:nvPr/>
            </p:nvCxnSpPr>
            <p:spPr>
              <a:xfrm>
                <a:off x="1449154" y="0"/>
                <a:ext cx="6816000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10"/>
                  </a:srgb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194" name="Google Shape;194;p16"/>
              <p:cNvCxnSpPr/>
              <p:nvPr/>
            </p:nvCxnSpPr>
            <p:spPr>
              <a:xfrm>
                <a:off x="2665982" y="0"/>
                <a:ext cx="6816000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10"/>
                  </a:srgb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195" name="Google Shape;195;p16"/>
              <p:cNvCxnSpPr/>
              <p:nvPr/>
            </p:nvCxnSpPr>
            <p:spPr>
              <a:xfrm>
                <a:off x="3885119" y="0"/>
                <a:ext cx="6816000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10"/>
                  </a:srgb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196" name="Google Shape;196;p16"/>
              <p:cNvCxnSpPr/>
              <p:nvPr/>
            </p:nvCxnSpPr>
            <p:spPr>
              <a:xfrm>
                <a:off x="5106502" y="0"/>
                <a:ext cx="6816000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10"/>
                  </a:srgb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grpSp>
            <p:nvGrpSpPr>
              <p:cNvPr id="197" name="Google Shape;197;p16"/>
              <p:cNvGrpSpPr/>
              <p:nvPr/>
            </p:nvGrpSpPr>
            <p:grpSpPr>
              <a:xfrm>
                <a:off x="6327885" y="0"/>
                <a:ext cx="5864212" cy="5898600"/>
                <a:chOff x="6327885" y="0"/>
                <a:chExt cx="5864212" cy="5898600"/>
              </a:xfrm>
            </p:grpSpPr>
            <p:cxnSp>
              <p:nvCxnSpPr>
                <p:cNvPr id="198" name="Google Shape;198;p16"/>
                <p:cNvCxnSpPr/>
                <p:nvPr/>
              </p:nvCxnSpPr>
              <p:spPr>
                <a:xfrm>
                  <a:off x="6327885" y="0"/>
                  <a:ext cx="5864100" cy="5898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10"/>
                    </a:srgbClr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</p:cxnSp>
            <p:cxnSp>
              <p:nvCxnSpPr>
                <p:cNvPr id="199" name="Google Shape;199;p16"/>
                <p:cNvCxnSpPr/>
                <p:nvPr/>
              </p:nvCxnSpPr>
              <p:spPr>
                <a:xfrm>
                  <a:off x="7549268" y="0"/>
                  <a:ext cx="4642800" cy="4672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10"/>
                    </a:srgbClr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</p:cxnSp>
            <p:cxnSp>
              <p:nvCxnSpPr>
                <p:cNvPr id="200" name="Google Shape;200;p16"/>
                <p:cNvCxnSpPr/>
                <p:nvPr/>
              </p:nvCxnSpPr>
              <p:spPr>
                <a:xfrm>
                  <a:off x="8772997" y="0"/>
                  <a:ext cx="3419100" cy="3456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10"/>
                    </a:srgbClr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</p:cxnSp>
            <p:cxnSp>
              <p:nvCxnSpPr>
                <p:cNvPr id="201" name="Google Shape;201;p16"/>
                <p:cNvCxnSpPr/>
                <p:nvPr/>
              </p:nvCxnSpPr>
              <p:spPr>
                <a:xfrm>
                  <a:off x="9982200" y="0"/>
                  <a:ext cx="2209800" cy="2226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10"/>
                    </a:srgbClr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</p:cxnSp>
            <p:cxnSp>
              <p:nvCxnSpPr>
                <p:cNvPr id="202" name="Google Shape;202;p16"/>
                <p:cNvCxnSpPr/>
                <p:nvPr/>
              </p:nvCxnSpPr>
              <p:spPr>
                <a:xfrm>
                  <a:off x="11199019" y="0"/>
                  <a:ext cx="993000" cy="1002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10"/>
                    </a:srgbClr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03" name="Google Shape;203;p16"/>
              <p:cNvCxnSpPr/>
              <p:nvPr/>
            </p:nvCxnSpPr>
            <p:spPr>
              <a:xfrm rot="10800000">
                <a:off x="110" y="1012198"/>
                <a:ext cx="5828700" cy="5845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10"/>
                  </a:srgb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204" name="Google Shape;204;p16"/>
              <p:cNvCxnSpPr/>
              <p:nvPr/>
            </p:nvCxnSpPr>
            <p:spPr>
              <a:xfrm rot="10800000">
                <a:off x="-120" y="2227198"/>
                <a:ext cx="4614900" cy="4630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10"/>
                  </a:srgb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205" name="Google Shape;205;p16"/>
              <p:cNvCxnSpPr/>
              <p:nvPr/>
            </p:nvCxnSpPr>
            <p:spPr>
              <a:xfrm rot="10800000">
                <a:off x="18" y="3432298"/>
                <a:ext cx="3398400" cy="3425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10"/>
                  </a:srgb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206" name="Google Shape;206;p16"/>
              <p:cNvCxnSpPr/>
              <p:nvPr/>
            </p:nvCxnSpPr>
            <p:spPr>
              <a:xfrm rot="10800000">
                <a:off x="-105" y="4651498"/>
                <a:ext cx="2196600" cy="2206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10"/>
                  </a:srgb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207" name="Google Shape;207;p16"/>
              <p:cNvCxnSpPr/>
              <p:nvPr/>
            </p:nvCxnSpPr>
            <p:spPr>
              <a:xfrm rot="10800000">
                <a:off x="2" y="5864398"/>
                <a:ext cx="987000" cy="9936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10"/>
                  </a:srgb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</p:grpSp>
        <p:grpSp>
          <p:nvGrpSpPr>
            <p:cNvPr id="208" name="Google Shape;208;p16"/>
            <p:cNvGrpSpPr/>
            <p:nvPr/>
          </p:nvGrpSpPr>
          <p:grpSpPr>
            <a:xfrm flipH="1">
              <a:off x="-97" y="0"/>
              <a:ext cx="12192217" cy="6858000"/>
              <a:chOff x="-120" y="0"/>
              <a:chExt cx="12192217" cy="6858000"/>
            </a:xfrm>
          </p:grpSpPr>
          <p:cxnSp>
            <p:nvCxnSpPr>
              <p:cNvPr id="209" name="Google Shape;209;p16"/>
              <p:cNvCxnSpPr/>
              <p:nvPr/>
            </p:nvCxnSpPr>
            <p:spPr>
              <a:xfrm>
                <a:off x="225425" y="0"/>
                <a:ext cx="6816000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10"/>
                  </a:srgb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210" name="Google Shape;210;p16"/>
              <p:cNvCxnSpPr/>
              <p:nvPr/>
            </p:nvCxnSpPr>
            <p:spPr>
              <a:xfrm>
                <a:off x="1449154" y="0"/>
                <a:ext cx="6816000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10"/>
                  </a:srgb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211" name="Google Shape;211;p16"/>
              <p:cNvCxnSpPr/>
              <p:nvPr/>
            </p:nvCxnSpPr>
            <p:spPr>
              <a:xfrm>
                <a:off x="2665982" y="0"/>
                <a:ext cx="6816000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10"/>
                  </a:srgb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212" name="Google Shape;212;p16"/>
              <p:cNvCxnSpPr/>
              <p:nvPr/>
            </p:nvCxnSpPr>
            <p:spPr>
              <a:xfrm>
                <a:off x="3885119" y="0"/>
                <a:ext cx="6816000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10"/>
                  </a:srgb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213" name="Google Shape;213;p16"/>
              <p:cNvCxnSpPr/>
              <p:nvPr/>
            </p:nvCxnSpPr>
            <p:spPr>
              <a:xfrm>
                <a:off x="5150644" y="0"/>
                <a:ext cx="6816000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10"/>
                  </a:srgb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grpSp>
            <p:nvGrpSpPr>
              <p:cNvPr id="214" name="Google Shape;214;p16"/>
              <p:cNvGrpSpPr/>
              <p:nvPr/>
            </p:nvGrpSpPr>
            <p:grpSpPr>
              <a:xfrm>
                <a:off x="6327885" y="0"/>
                <a:ext cx="5864212" cy="5898600"/>
                <a:chOff x="6327885" y="0"/>
                <a:chExt cx="5864212" cy="5898600"/>
              </a:xfrm>
            </p:grpSpPr>
            <p:cxnSp>
              <p:nvCxnSpPr>
                <p:cNvPr id="215" name="Google Shape;215;p16"/>
                <p:cNvCxnSpPr/>
                <p:nvPr/>
              </p:nvCxnSpPr>
              <p:spPr>
                <a:xfrm>
                  <a:off x="6327885" y="0"/>
                  <a:ext cx="5864100" cy="5898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10"/>
                    </a:srgbClr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</p:cxnSp>
            <p:cxnSp>
              <p:nvCxnSpPr>
                <p:cNvPr id="216" name="Google Shape;216;p16"/>
                <p:cNvCxnSpPr/>
                <p:nvPr/>
              </p:nvCxnSpPr>
              <p:spPr>
                <a:xfrm>
                  <a:off x="7549268" y="0"/>
                  <a:ext cx="4642800" cy="4672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10"/>
                    </a:srgbClr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</p:cxnSp>
            <p:cxnSp>
              <p:nvCxnSpPr>
                <p:cNvPr id="217" name="Google Shape;217;p16"/>
                <p:cNvCxnSpPr/>
                <p:nvPr/>
              </p:nvCxnSpPr>
              <p:spPr>
                <a:xfrm>
                  <a:off x="8772997" y="0"/>
                  <a:ext cx="3419100" cy="3456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10"/>
                    </a:srgbClr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</p:cxnSp>
            <p:cxnSp>
              <p:nvCxnSpPr>
                <p:cNvPr id="218" name="Google Shape;218;p16"/>
                <p:cNvCxnSpPr/>
                <p:nvPr/>
              </p:nvCxnSpPr>
              <p:spPr>
                <a:xfrm>
                  <a:off x="9982200" y="0"/>
                  <a:ext cx="2209800" cy="2226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10"/>
                    </a:srgbClr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</p:cxnSp>
            <p:cxnSp>
              <p:nvCxnSpPr>
                <p:cNvPr id="219" name="Google Shape;219;p16"/>
                <p:cNvCxnSpPr/>
                <p:nvPr/>
              </p:nvCxnSpPr>
              <p:spPr>
                <a:xfrm>
                  <a:off x="11199019" y="0"/>
                  <a:ext cx="993000" cy="1002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10"/>
                    </a:srgbClr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20" name="Google Shape;220;p16"/>
              <p:cNvCxnSpPr/>
              <p:nvPr/>
            </p:nvCxnSpPr>
            <p:spPr>
              <a:xfrm rot="10800000">
                <a:off x="110" y="1012198"/>
                <a:ext cx="5828700" cy="5845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10"/>
                  </a:srgb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221" name="Google Shape;221;p16"/>
              <p:cNvCxnSpPr/>
              <p:nvPr/>
            </p:nvCxnSpPr>
            <p:spPr>
              <a:xfrm rot="10800000">
                <a:off x="-120" y="2227198"/>
                <a:ext cx="4614900" cy="4630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10"/>
                  </a:srgb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222" name="Google Shape;222;p16"/>
              <p:cNvCxnSpPr/>
              <p:nvPr/>
            </p:nvCxnSpPr>
            <p:spPr>
              <a:xfrm rot="10800000">
                <a:off x="18" y="3432298"/>
                <a:ext cx="3398400" cy="3425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10"/>
                  </a:srgb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223" name="Google Shape;223;p16"/>
              <p:cNvCxnSpPr/>
              <p:nvPr/>
            </p:nvCxnSpPr>
            <p:spPr>
              <a:xfrm rot="10800000">
                <a:off x="-105" y="4651498"/>
                <a:ext cx="2196600" cy="2206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10"/>
                  </a:srgb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224" name="Google Shape;224;p16"/>
              <p:cNvCxnSpPr/>
              <p:nvPr/>
            </p:nvCxnSpPr>
            <p:spPr>
              <a:xfrm rot="10800000">
                <a:off x="2" y="5864398"/>
                <a:ext cx="987000" cy="9936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10"/>
                  </a:srgb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</p:grpSp>
      </p:grpSp>
      <p:sp>
        <p:nvSpPr>
          <p:cNvPr id="225" name="Google Shape;225;p16"/>
          <p:cNvSpPr txBox="1"/>
          <p:nvPr>
            <p:ph type="title"/>
          </p:nvPr>
        </p:nvSpPr>
        <p:spPr>
          <a:xfrm>
            <a:off x="971550" y="1906180"/>
            <a:ext cx="72009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1" i="0" sz="4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26" name="Google Shape;226;p16"/>
          <p:cNvSpPr txBox="1"/>
          <p:nvPr>
            <p:ph idx="1" type="body"/>
          </p:nvPr>
        </p:nvSpPr>
        <p:spPr>
          <a:xfrm>
            <a:off x="971550" y="4073652"/>
            <a:ext cx="7200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227" name="Google Shape;227;p16"/>
          <p:cNvCxnSpPr/>
          <p:nvPr/>
        </p:nvCxnSpPr>
        <p:spPr>
          <a:xfrm>
            <a:off x="971550" y="3970631"/>
            <a:ext cx="72009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7"/>
          <p:cNvSpPr txBox="1"/>
          <p:nvPr>
            <p:ph type="title"/>
          </p:nvPr>
        </p:nvSpPr>
        <p:spPr>
          <a:xfrm>
            <a:off x="971550" y="377890"/>
            <a:ext cx="72009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30" name="Google Shape;230;p17"/>
          <p:cNvSpPr txBox="1"/>
          <p:nvPr>
            <p:ph idx="1" type="body"/>
          </p:nvPr>
        </p:nvSpPr>
        <p:spPr>
          <a:xfrm>
            <a:off x="971550" y="1485899"/>
            <a:ext cx="34290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2385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▪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▪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▪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▪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1" name="Google Shape;231;p17"/>
          <p:cNvSpPr txBox="1"/>
          <p:nvPr>
            <p:ph idx="2" type="body"/>
          </p:nvPr>
        </p:nvSpPr>
        <p:spPr>
          <a:xfrm>
            <a:off x="4743450" y="1485899"/>
            <a:ext cx="34290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2385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▪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▪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▪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▪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2" name="Google Shape;232;p17"/>
          <p:cNvSpPr txBox="1"/>
          <p:nvPr>
            <p:ph idx="10" type="dt"/>
          </p:nvPr>
        </p:nvSpPr>
        <p:spPr>
          <a:xfrm>
            <a:off x="6970532" y="4717259"/>
            <a:ext cx="7245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3" name="Google Shape;233;p17"/>
          <p:cNvSpPr txBox="1"/>
          <p:nvPr>
            <p:ph idx="11" type="ftr"/>
          </p:nvPr>
        </p:nvSpPr>
        <p:spPr>
          <a:xfrm>
            <a:off x="457201" y="4717259"/>
            <a:ext cx="45960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4" name="Google Shape;234;p17"/>
          <p:cNvSpPr txBox="1"/>
          <p:nvPr>
            <p:ph idx="12" type="sldNum"/>
          </p:nvPr>
        </p:nvSpPr>
        <p:spPr>
          <a:xfrm>
            <a:off x="7998983" y="4717259"/>
            <a:ext cx="6891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8"/>
          <p:cNvSpPr txBox="1"/>
          <p:nvPr>
            <p:ph type="title"/>
          </p:nvPr>
        </p:nvSpPr>
        <p:spPr>
          <a:xfrm>
            <a:off x="971550" y="377890"/>
            <a:ext cx="72009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37" name="Google Shape;237;p18"/>
          <p:cNvSpPr txBox="1"/>
          <p:nvPr>
            <p:ph idx="1" type="body"/>
          </p:nvPr>
        </p:nvSpPr>
        <p:spPr>
          <a:xfrm>
            <a:off x="971550" y="1363742"/>
            <a:ext cx="34290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8" name="Google Shape;238;p18"/>
          <p:cNvSpPr txBox="1"/>
          <p:nvPr>
            <p:ph idx="2" type="body"/>
          </p:nvPr>
        </p:nvSpPr>
        <p:spPr>
          <a:xfrm>
            <a:off x="971550" y="1877785"/>
            <a:ext cx="3429000" cy="24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2385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▪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▪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▪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▪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▪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▪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▪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▪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9" name="Google Shape;239;p18"/>
          <p:cNvSpPr txBox="1"/>
          <p:nvPr>
            <p:ph idx="3" type="body"/>
          </p:nvPr>
        </p:nvSpPr>
        <p:spPr>
          <a:xfrm>
            <a:off x="4743450" y="1363742"/>
            <a:ext cx="34290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0" name="Google Shape;240;p18"/>
          <p:cNvSpPr txBox="1"/>
          <p:nvPr>
            <p:ph idx="4" type="body"/>
          </p:nvPr>
        </p:nvSpPr>
        <p:spPr>
          <a:xfrm>
            <a:off x="4743450" y="1877785"/>
            <a:ext cx="3429000" cy="24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2385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▪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▪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▪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▪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▪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▪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▪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▪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1" name="Google Shape;241;p18"/>
          <p:cNvSpPr txBox="1"/>
          <p:nvPr>
            <p:ph idx="10" type="dt"/>
          </p:nvPr>
        </p:nvSpPr>
        <p:spPr>
          <a:xfrm>
            <a:off x="6970532" y="4717259"/>
            <a:ext cx="7245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2" name="Google Shape;242;p18"/>
          <p:cNvSpPr txBox="1"/>
          <p:nvPr>
            <p:ph idx="11" type="ftr"/>
          </p:nvPr>
        </p:nvSpPr>
        <p:spPr>
          <a:xfrm>
            <a:off x="457201" y="4717259"/>
            <a:ext cx="45960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3" name="Google Shape;243;p18"/>
          <p:cNvSpPr txBox="1"/>
          <p:nvPr>
            <p:ph idx="12" type="sldNum"/>
          </p:nvPr>
        </p:nvSpPr>
        <p:spPr>
          <a:xfrm>
            <a:off x="7998983" y="4717259"/>
            <a:ext cx="6891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9"/>
          <p:cNvSpPr txBox="1"/>
          <p:nvPr>
            <p:ph type="title"/>
          </p:nvPr>
        </p:nvSpPr>
        <p:spPr>
          <a:xfrm>
            <a:off x="971550" y="377890"/>
            <a:ext cx="72009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46" name="Google Shape;246;p19"/>
          <p:cNvSpPr txBox="1"/>
          <p:nvPr>
            <p:ph idx="10" type="dt"/>
          </p:nvPr>
        </p:nvSpPr>
        <p:spPr>
          <a:xfrm>
            <a:off x="6970532" y="4717259"/>
            <a:ext cx="7245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7" name="Google Shape;247;p19"/>
          <p:cNvSpPr txBox="1"/>
          <p:nvPr>
            <p:ph idx="11" type="ftr"/>
          </p:nvPr>
        </p:nvSpPr>
        <p:spPr>
          <a:xfrm>
            <a:off x="457201" y="4717259"/>
            <a:ext cx="45960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8" name="Google Shape;248;p19"/>
          <p:cNvSpPr txBox="1"/>
          <p:nvPr>
            <p:ph idx="12" type="sldNum"/>
          </p:nvPr>
        </p:nvSpPr>
        <p:spPr>
          <a:xfrm>
            <a:off x="7998983" y="4717259"/>
            <a:ext cx="6891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showMasterSp="0" type="blank">
  <p:cSld name="BLANK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Google Shape;250;p20"/>
          <p:cNvGrpSpPr/>
          <p:nvPr/>
        </p:nvGrpSpPr>
        <p:grpSpPr>
          <a:xfrm>
            <a:off x="-90" y="0"/>
            <a:ext cx="9144180" cy="5143500"/>
            <a:chOff x="-120" y="0"/>
            <a:chExt cx="12192240" cy="6858000"/>
          </a:xfrm>
        </p:grpSpPr>
        <p:cxnSp>
          <p:nvCxnSpPr>
            <p:cNvPr id="251" name="Google Shape;251;p20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0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52" name="Google Shape;252;p20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0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53" name="Google Shape;253;p20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0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54" name="Google Shape;254;p20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0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55" name="Google Shape;255;p20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0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56" name="Google Shape;256;p20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0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57" name="Google Shape;257;p20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0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58" name="Google Shape;258;p20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0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59" name="Google Shape;259;p20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0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60" name="Google Shape;260;p20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0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61" name="Google Shape;261;p20"/>
            <p:cNvCxnSpPr/>
            <p:nvPr/>
          </p:nvCxnSpPr>
          <p:spPr>
            <a:xfrm>
              <a:off x="2819" y="386485"/>
              <a:ext cx="12189000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0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62" name="Google Shape;262;p20"/>
            <p:cNvCxnSpPr/>
            <p:nvPr/>
          </p:nvCxnSpPr>
          <p:spPr>
            <a:xfrm>
              <a:off x="2819" y="1611181"/>
              <a:ext cx="12189000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0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63" name="Google Shape;263;p20"/>
            <p:cNvCxnSpPr/>
            <p:nvPr/>
          </p:nvCxnSpPr>
          <p:spPr>
            <a:xfrm>
              <a:off x="2819" y="2835877"/>
              <a:ext cx="12189000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0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64" name="Google Shape;264;p20"/>
            <p:cNvCxnSpPr/>
            <p:nvPr/>
          </p:nvCxnSpPr>
          <p:spPr>
            <a:xfrm>
              <a:off x="2819" y="4060573"/>
              <a:ext cx="12189000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0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65" name="Google Shape;265;p20"/>
            <p:cNvCxnSpPr/>
            <p:nvPr/>
          </p:nvCxnSpPr>
          <p:spPr>
            <a:xfrm>
              <a:off x="2819" y="5285269"/>
              <a:ext cx="12189000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0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66" name="Google Shape;266;p20"/>
            <p:cNvCxnSpPr/>
            <p:nvPr/>
          </p:nvCxnSpPr>
          <p:spPr>
            <a:xfrm>
              <a:off x="2819" y="6509965"/>
              <a:ext cx="12189000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0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grpSp>
          <p:nvGrpSpPr>
            <p:cNvPr id="267" name="Google Shape;267;p20"/>
            <p:cNvGrpSpPr/>
            <p:nvPr/>
          </p:nvGrpSpPr>
          <p:grpSpPr>
            <a:xfrm>
              <a:off x="-120" y="0"/>
              <a:ext cx="12192217" cy="6858000"/>
              <a:chOff x="-120" y="0"/>
              <a:chExt cx="12192217" cy="6858000"/>
            </a:xfrm>
          </p:grpSpPr>
          <p:cxnSp>
            <p:nvCxnSpPr>
              <p:cNvPr id="268" name="Google Shape;268;p20"/>
              <p:cNvCxnSpPr/>
              <p:nvPr/>
            </p:nvCxnSpPr>
            <p:spPr>
              <a:xfrm>
                <a:off x="225425" y="0"/>
                <a:ext cx="6816000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0"/>
                  </a:srgb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269" name="Google Shape;269;p20"/>
              <p:cNvCxnSpPr/>
              <p:nvPr/>
            </p:nvCxnSpPr>
            <p:spPr>
              <a:xfrm>
                <a:off x="1449154" y="0"/>
                <a:ext cx="6816000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0"/>
                  </a:srgb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270" name="Google Shape;270;p20"/>
              <p:cNvCxnSpPr/>
              <p:nvPr/>
            </p:nvCxnSpPr>
            <p:spPr>
              <a:xfrm>
                <a:off x="2665982" y="0"/>
                <a:ext cx="6816000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0"/>
                  </a:srgb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271" name="Google Shape;271;p20"/>
              <p:cNvCxnSpPr/>
              <p:nvPr/>
            </p:nvCxnSpPr>
            <p:spPr>
              <a:xfrm>
                <a:off x="3885119" y="0"/>
                <a:ext cx="6816000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0"/>
                  </a:srgb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272" name="Google Shape;272;p20"/>
              <p:cNvCxnSpPr/>
              <p:nvPr/>
            </p:nvCxnSpPr>
            <p:spPr>
              <a:xfrm>
                <a:off x="5106502" y="0"/>
                <a:ext cx="6816000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0"/>
                  </a:srgb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grpSp>
            <p:nvGrpSpPr>
              <p:cNvPr id="273" name="Google Shape;273;p20"/>
              <p:cNvGrpSpPr/>
              <p:nvPr/>
            </p:nvGrpSpPr>
            <p:grpSpPr>
              <a:xfrm>
                <a:off x="6327885" y="0"/>
                <a:ext cx="5864212" cy="5898600"/>
                <a:chOff x="6327885" y="0"/>
                <a:chExt cx="5864212" cy="5898600"/>
              </a:xfrm>
            </p:grpSpPr>
            <p:cxnSp>
              <p:nvCxnSpPr>
                <p:cNvPr id="274" name="Google Shape;274;p20"/>
                <p:cNvCxnSpPr/>
                <p:nvPr/>
              </p:nvCxnSpPr>
              <p:spPr>
                <a:xfrm>
                  <a:off x="6327885" y="0"/>
                  <a:ext cx="5864100" cy="5898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0"/>
                    </a:srgbClr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</p:cxnSp>
            <p:cxnSp>
              <p:nvCxnSpPr>
                <p:cNvPr id="275" name="Google Shape;275;p20"/>
                <p:cNvCxnSpPr/>
                <p:nvPr/>
              </p:nvCxnSpPr>
              <p:spPr>
                <a:xfrm>
                  <a:off x="7549268" y="0"/>
                  <a:ext cx="4642800" cy="4672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0"/>
                    </a:srgbClr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</p:cxnSp>
            <p:cxnSp>
              <p:nvCxnSpPr>
                <p:cNvPr id="276" name="Google Shape;276;p20"/>
                <p:cNvCxnSpPr/>
                <p:nvPr/>
              </p:nvCxnSpPr>
              <p:spPr>
                <a:xfrm>
                  <a:off x="8772997" y="0"/>
                  <a:ext cx="3419100" cy="3456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0"/>
                    </a:srgbClr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</p:cxnSp>
            <p:cxnSp>
              <p:nvCxnSpPr>
                <p:cNvPr id="277" name="Google Shape;277;p20"/>
                <p:cNvCxnSpPr/>
                <p:nvPr/>
              </p:nvCxnSpPr>
              <p:spPr>
                <a:xfrm>
                  <a:off x="9982200" y="0"/>
                  <a:ext cx="2209800" cy="2226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0"/>
                    </a:srgbClr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</p:cxnSp>
            <p:cxnSp>
              <p:nvCxnSpPr>
                <p:cNvPr id="278" name="Google Shape;278;p20"/>
                <p:cNvCxnSpPr/>
                <p:nvPr/>
              </p:nvCxnSpPr>
              <p:spPr>
                <a:xfrm>
                  <a:off x="11199019" y="0"/>
                  <a:ext cx="993000" cy="1002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0"/>
                    </a:srgbClr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79" name="Google Shape;279;p20"/>
              <p:cNvCxnSpPr/>
              <p:nvPr/>
            </p:nvCxnSpPr>
            <p:spPr>
              <a:xfrm rot="10800000">
                <a:off x="110" y="1012198"/>
                <a:ext cx="5828700" cy="5845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0"/>
                  </a:srgb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280" name="Google Shape;280;p20"/>
              <p:cNvCxnSpPr/>
              <p:nvPr/>
            </p:nvCxnSpPr>
            <p:spPr>
              <a:xfrm rot="10800000">
                <a:off x="-120" y="2227198"/>
                <a:ext cx="4614900" cy="4630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0"/>
                  </a:srgb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281" name="Google Shape;281;p20"/>
              <p:cNvCxnSpPr/>
              <p:nvPr/>
            </p:nvCxnSpPr>
            <p:spPr>
              <a:xfrm rot="10800000">
                <a:off x="18" y="3432298"/>
                <a:ext cx="3398400" cy="3425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0"/>
                  </a:srgb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282" name="Google Shape;282;p20"/>
              <p:cNvCxnSpPr/>
              <p:nvPr/>
            </p:nvCxnSpPr>
            <p:spPr>
              <a:xfrm rot="10800000">
                <a:off x="-105" y="4651498"/>
                <a:ext cx="2196600" cy="2206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0"/>
                  </a:srgb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283" name="Google Shape;283;p20"/>
              <p:cNvCxnSpPr/>
              <p:nvPr/>
            </p:nvCxnSpPr>
            <p:spPr>
              <a:xfrm rot="10800000">
                <a:off x="2" y="5864398"/>
                <a:ext cx="987000" cy="9936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0"/>
                  </a:srgb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</p:grpSp>
        <p:grpSp>
          <p:nvGrpSpPr>
            <p:cNvPr id="284" name="Google Shape;284;p20"/>
            <p:cNvGrpSpPr/>
            <p:nvPr/>
          </p:nvGrpSpPr>
          <p:grpSpPr>
            <a:xfrm flipH="1">
              <a:off x="-97" y="0"/>
              <a:ext cx="12192217" cy="6858000"/>
              <a:chOff x="-120" y="0"/>
              <a:chExt cx="12192217" cy="6858000"/>
            </a:xfrm>
          </p:grpSpPr>
          <p:cxnSp>
            <p:nvCxnSpPr>
              <p:cNvPr id="285" name="Google Shape;285;p20"/>
              <p:cNvCxnSpPr/>
              <p:nvPr/>
            </p:nvCxnSpPr>
            <p:spPr>
              <a:xfrm>
                <a:off x="225425" y="0"/>
                <a:ext cx="6816000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0"/>
                  </a:srgb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286" name="Google Shape;286;p20"/>
              <p:cNvCxnSpPr/>
              <p:nvPr/>
            </p:nvCxnSpPr>
            <p:spPr>
              <a:xfrm>
                <a:off x="1449154" y="0"/>
                <a:ext cx="6816000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0"/>
                  </a:srgb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287" name="Google Shape;287;p20"/>
              <p:cNvCxnSpPr/>
              <p:nvPr/>
            </p:nvCxnSpPr>
            <p:spPr>
              <a:xfrm>
                <a:off x="2665982" y="0"/>
                <a:ext cx="6816000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0"/>
                  </a:srgb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288" name="Google Shape;288;p20"/>
              <p:cNvCxnSpPr/>
              <p:nvPr/>
            </p:nvCxnSpPr>
            <p:spPr>
              <a:xfrm>
                <a:off x="3885119" y="0"/>
                <a:ext cx="6816000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0"/>
                  </a:srgb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289" name="Google Shape;289;p20"/>
              <p:cNvCxnSpPr/>
              <p:nvPr/>
            </p:nvCxnSpPr>
            <p:spPr>
              <a:xfrm>
                <a:off x="5106502" y="0"/>
                <a:ext cx="6816000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0"/>
                  </a:srgb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grpSp>
            <p:nvGrpSpPr>
              <p:cNvPr id="290" name="Google Shape;290;p20"/>
              <p:cNvGrpSpPr/>
              <p:nvPr/>
            </p:nvGrpSpPr>
            <p:grpSpPr>
              <a:xfrm>
                <a:off x="6327885" y="0"/>
                <a:ext cx="5864212" cy="5898600"/>
                <a:chOff x="6327885" y="0"/>
                <a:chExt cx="5864212" cy="5898600"/>
              </a:xfrm>
            </p:grpSpPr>
            <p:cxnSp>
              <p:nvCxnSpPr>
                <p:cNvPr id="291" name="Google Shape;291;p20"/>
                <p:cNvCxnSpPr/>
                <p:nvPr/>
              </p:nvCxnSpPr>
              <p:spPr>
                <a:xfrm>
                  <a:off x="6327885" y="0"/>
                  <a:ext cx="5864100" cy="5898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0"/>
                    </a:srgbClr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</p:cxnSp>
            <p:cxnSp>
              <p:nvCxnSpPr>
                <p:cNvPr id="292" name="Google Shape;292;p20"/>
                <p:cNvCxnSpPr/>
                <p:nvPr/>
              </p:nvCxnSpPr>
              <p:spPr>
                <a:xfrm>
                  <a:off x="7549268" y="0"/>
                  <a:ext cx="4642800" cy="4672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0"/>
                    </a:srgbClr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</p:cxnSp>
            <p:cxnSp>
              <p:nvCxnSpPr>
                <p:cNvPr id="293" name="Google Shape;293;p20"/>
                <p:cNvCxnSpPr/>
                <p:nvPr/>
              </p:nvCxnSpPr>
              <p:spPr>
                <a:xfrm>
                  <a:off x="8772997" y="0"/>
                  <a:ext cx="3419100" cy="3456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0"/>
                    </a:srgbClr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</p:cxnSp>
            <p:cxnSp>
              <p:nvCxnSpPr>
                <p:cNvPr id="294" name="Google Shape;294;p20"/>
                <p:cNvCxnSpPr/>
                <p:nvPr/>
              </p:nvCxnSpPr>
              <p:spPr>
                <a:xfrm>
                  <a:off x="9982200" y="0"/>
                  <a:ext cx="2209800" cy="2226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0"/>
                    </a:srgbClr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</p:cxnSp>
            <p:cxnSp>
              <p:nvCxnSpPr>
                <p:cNvPr id="295" name="Google Shape;295;p20"/>
                <p:cNvCxnSpPr/>
                <p:nvPr/>
              </p:nvCxnSpPr>
              <p:spPr>
                <a:xfrm>
                  <a:off x="11199019" y="0"/>
                  <a:ext cx="993000" cy="1002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0"/>
                    </a:srgbClr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96" name="Google Shape;296;p20"/>
              <p:cNvCxnSpPr/>
              <p:nvPr/>
            </p:nvCxnSpPr>
            <p:spPr>
              <a:xfrm rot="10800000">
                <a:off x="110" y="1012198"/>
                <a:ext cx="5828700" cy="5845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0"/>
                  </a:srgb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297" name="Google Shape;297;p20"/>
              <p:cNvCxnSpPr/>
              <p:nvPr/>
            </p:nvCxnSpPr>
            <p:spPr>
              <a:xfrm rot="10800000">
                <a:off x="-120" y="2227198"/>
                <a:ext cx="4614900" cy="4630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0"/>
                  </a:srgb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298" name="Google Shape;298;p20"/>
              <p:cNvCxnSpPr/>
              <p:nvPr/>
            </p:nvCxnSpPr>
            <p:spPr>
              <a:xfrm rot="10800000">
                <a:off x="18" y="3432298"/>
                <a:ext cx="3398400" cy="3425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0"/>
                  </a:srgb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299" name="Google Shape;299;p20"/>
              <p:cNvCxnSpPr/>
              <p:nvPr/>
            </p:nvCxnSpPr>
            <p:spPr>
              <a:xfrm rot="10800000">
                <a:off x="-105" y="4651498"/>
                <a:ext cx="2196600" cy="2206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0"/>
                  </a:srgb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300" name="Google Shape;300;p20"/>
              <p:cNvCxnSpPr/>
              <p:nvPr/>
            </p:nvCxnSpPr>
            <p:spPr>
              <a:xfrm rot="10800000">
                <a:off x="2" y="5864398"/>
                <a:ext cx="987000" cy="9936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0"/>
                  </a:srgb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</p:grpSp>
      </p:grpSp>
      <p:sp>
        <p:nvSpPr>
          <p:cNvPr id="301" name="Google Shape;301;p20"/>
          <p:cNvSpPr txBox="1"/>
          <p:nvPr>
            <p:ph idx="10" type="dt"/>
          </p:nvPr>
        </p:nvSpPr>
        <p:spPr>
          <a:xfrm>
            <a:off x="6970532" y="4717259"/>
            <a:ext cx="7245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2" name="Google Shape;302;p20"/>
          <p:cNvSpPr txBox="1"/>
          <p:nvPr>
            <p:ph idx="11" type="ftr"/>
          </p:nvPr>
        </p:nvSpPr>
        <p:spPr>
          <a:xfrm>
            <a:off x="457201" y="4717259"/>
            <a:ext cx="45960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3" name="Google Shape;303;p20"/>
          <p:cNvSpPr txBox="1"/>
          <p:nvPr>
            <p:ph idx="12" type="sldNum"/>
          </p:nvPr>
        </p:nvSpPr>
        <p:spPr>
          <a:xfrm>
            <a:off x="7998983" y="4717259"/>
            <a:ext cx="6891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showMasterSp="0" type="objTx">
  <p:cSld name="OBJECT_WITH_CAPTION_TEXT">
    <p:bg>
      <p:bgPr>
        <a:gradFill>
          <a:gsLst>
            <a:gs pos="0">
              <a:schemeClr val="accent1"/>
            </a:gs>
            <a:gs pos="100000">
              <a:srgbClr val="AF4329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Google Shape;305;p21"/>
          <p:cNvGrpSpPr/>
          <p:nvPr/>
        </p:nvGrpSpPr>
        <p:grpSpPr>
          <a:xfrm>
            <a:off x="-90" y="0"/>
            <a:ext cx="9144180" cy="5143500"/>
            <a:chOff x="-120" y="0"/>
            <a:chExt cx="12192240" cy="6858000"/>
          </a:xfrm>
        </p:grpSpPr>
        <p:cxnSp>
          <p:nvCxnSpPr>
            <p:cNvPr id="306" name="Google Shape;306;p21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10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07" name="Google Shape;307;p21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10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08" name="Google Shape;308;p21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10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09" name="Google Shape;309;p21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10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10" name="Google Shape;310;p21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10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11" name="Google Shape;311;p21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10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12" name="Google Shape;312;p21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10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13" name="Google Shape;313;p21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10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14" name="Google Shape;314;p21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10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15" name="Google Shape;315;p21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10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16" name="Google Shape;316;p21"/>
            <p:cNvCxnSpPr/>
            <p:nvPr/>
          </p:nvCxnSpPr>
          <p:spPr>
            <a:xfrm>
              <a:off x="2819" y="386485"/>
              <a:ext cx="12189000" cy="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10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17" name="Google Shape;317;p21"/>
            <p:cNvCxnSpPr/>
            <p:nvPr/>
          </p:nvCxnSpPr>
          <p:spPr>
            <a:xfrm>
              <a:off x="2819" y="1611181"/>
              <a:ext cx="12189000" cy="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10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18" name="Google Shape;318;p21"/>
            <p:cNvCxnSpPr/>
            <p:nvPr/>
          </p:nvCxnSpPr>
          <p:spPr>
            <a:xfrm>
              <a:off x="2819" y="2835877"/>
              <a:ext cx="12189000" cy="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10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19" name="Google Shape;319;p21"/>
            <p:cNvCxnSpPr/>
            <p:nvPr/>
          </p:nvCxnSpPr>
          <p:spPr>
            <a:xfrm>
              <a:off x="2819" y="4060573"/>
              <a:ext cx="12189000" cy="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10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20" name="Google Shape;320;p21"/>
            <p:cNvCxnSpPr/>
            <p:nvPr/>
          </p:nvCxnSpPr>
          <p:spPr>
            <a:xfrm>
              <a:off x="2819" y="5285269"/>
              <a:ext cx="12189000" cy="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10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21" name="Google Shape;321;p21"/>
            <p:cNvCxnSpPr/>
            <p:nvPr/>
          </p:nvCxnSpPr>
          <p:spPr>
            <a:xfrm>
              <a:off x="2819" y="6509965"/>
              <a:ext cx="12189000" cy="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10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grpSp>
          <p:nvGrpSpPr>
            <p:cNvPr id="322" name="Google Shape;322;p21"/>
            <p:cNvGrpSpPr/>
            <p:nvPr/>
          </p:nvGrpSpPr>
          <p:grpSpPr>
            <a:xfrm>
              <a:off x="-120" y="0"/>
              <a:ext cx="12192217" cy="6858000"/>
              <a:chOff x="-120" y="0"/>
              <a:chExt cx="12192217" cy="6858000"/>
            </a:xfrm>
          </p:grpSpPr>
          <p:cxnSp>
            <p:nvCxnSpPr>
              <p:cNvPr id="323" name="Google Shape;323;p21"/>
              <p:cNvCxnSpPr/>
              <p:nvPr/>
            </p:nvCxnSpPr>
            <p:spPr>
              <a:xfrm>
                <a:off x="225425" y="0"/>
                <a:ext cx="6816000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10"/>
                  </a:srgb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324" name="Google Shape;324;p21"/>
              <p:cNvCxnSpPr/>
              <p:nvPr/>
            </p:nvCxnSpPr>
            <p:spPr>
              <a:xfrm>
                <a:off x="1449154" y="0"/>
                <a:ext cx="6816000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10"/>
                  </a:srgb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325" name="Google Shape;325;p21"/>
              <p:cNvCxnSpPr/>
              <p:nvPr/>
            </p:nvCxnSpPr>
            <p:spPr>
              <a:xfrm>
                <a:off x="2665982" y="0"/>
                <a:ext cx="6816000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10"/>
                  </a:srgb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326" name="Google Shape;326;p21"/>
              <p:cNvCxnSpPr/>
              <p:nvPr/>
            </p:nvCxnSpPr>
            <p:spPr>
              <a:xfrm>
                <a:off x="3885119" y="0"/>
                <a:ext cx="6816000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10"/>
                  </a:srgb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327" name="Google Shape;327;p21"/>
              <p:cNvCxnSpPr/>
              <p:nvPr/>
            </p:nvCxnSpPr>
            <p:spPr>
              <a:xfrm>
                <a:off x="5106502" y="0"/>
                <a:ext cx="6816000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10"/>
                  </a:srgb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grpSp>
            <p:nvGrpSpPr>
              <p:cNvPr id="328" name="Google Shape;328;p21"/>
              <p:cNvGrpSpPr/>
              <p:nvPr/>
            </p:nvGrpSpPr>
            <p:grpSpPr>
              <a:xfrm>
                <a:off x="6327885" y="0"/>
                <a:ext cx="5864212" cy="5898600"/>
                <a:chOff x="6327885" y="0"/>
                <a:chExt cx="5864212" cy="5898600"/>
              </a:xfrm>
            </p:grpSpPr>
            <p:cxnSp>
              <p:nvCxnSpPr>
                <p:cNvPr id="329" name="Google Shape;329;p21"/>
                <p:cNvCxnSpPr/>
                <p:nvPr/>
              </p:nvCxnSpPr>
              <p:spPr>
                <a:xfrm>
                  <a:off x="6327885" y="0"/>
                  <a:ext cx="5864100" cy="5898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10"/>
                    </a:srgbClr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</p:cxnSp>
            <p:cxnSp>
              <p:nvCxnSpPr>
                <p:cNvPr id="330" name="Google Shape;330;p21"/>
                <p:cNvCxnSpPr/>
                <p:nvPr/>
              </p:nvCxnSpPr>
              <p:spPr>
                <a:xfrm>
                  <a:off x="7549268" y="0"/>
                  <a:ext cx="4642800" cy="4672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10"/>
                    </a:srgbClr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</p:cxnSp>
            <p:cxnSp>
              <p:nvCxnSpPr>
                <p:cNvPr id="331" name="Google Shape;331;p21"/>
                <p:cNvCxnSpPr/>
                <p:nvPr/>
              </p:nvCxnSpPr>
              <p:spPr>
                <a:xfrm>
                  <a:off x="8772997" y="0"/>
                  <a:ext cx="3419100" cy="3456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10"/>
                    </a:srgbClr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</p:cxnSp>
            <p:cxnSp>
              <p:nvCxnSpPr>
                <p:cNvPr id="332" name="Google Shape;332;p21"/>
                <p:cNvCxnSpPr/>
                <p:nvPr/>
              </p:nvCxnSpPr>
              <p:spPr>
                <a:xfrm>
                  <a:off x="9982200" y="0"/>
                  <a:ext cx="2209800" cy="2226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10"/>
                    </a:srgbClr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</p:cxnSp>
            <p:cxnSp>
              <p:nvCxnSpPr>
                <p:cNvPr id="333" name="Google Shape;333;p21"/>
                <p:cNvCxnSpPr/>
                <p:nvPr/>
              </p:nvCxnSpPr>
              <p:spPr>
                <a:xfrm>
                  <a:off x="11199019" y="0"/>
                  <a:ext cx="993000" cy="1002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10"/>
                    </a:srgbClr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34" name="Google Shape;334;p21"/>
              <p:cNvCxnSpPr/>
              <p:nvPr/>
            </p:nvCxnSpPr>
            <p:spPr>
              <a:xfrm rot="10800000">
                <a:off x="110" y="1012198"/>
                <a:ext cx="5828700" cy="5845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10"/>
                  </a:srgb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335" name="Google Shape;335;p21"/>
              <p:cNvCxnSpPr/>
              <p:nvPr/>
            </p:nvCxnSpPr>
            <p:spPr>
              <a:xfrm rot="10800000">
                <a:off x="-120" y="2227198"/>
                <a:ext cx="4614900" cy="4630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10"/>
                  </a:srgb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336" name="Google Shape;336;p21"/>
              <p:cNvCxnSpPr/>
              <p:nvPr/>
            </p:nvCxnSpPr>
            <p:spPr>
              <a:xfrm rot="10800000">
                <a:off x="18" y="3432298"/>
                <a:ext cx="3398400" cy="3425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10"/>
                  </a:srgb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337" name="Google Shape;337;p21"/>
              <p:cNvCxnSpPr/>
              <p:nvPr/>
            </p:nvCxnSpPr>
            <p:spPr>
              <a:xfrm rot="10800000">
                <a:off x="-105" y="4651498"/>
                <a:ext cx="2196600" cy="2206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10"/>
                  </a:srgb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338" name="Google Shape;338;p21"/>
              <p:cNvCxnSpPr/>
              <p:nvPr/>
            </p:nvCxnSpPr>
            <p:spPr>
              <a:xfrm rot="10800000">
                <a:off x="2" y="5864398"/>
                <a:ext cx="987000" cy="9936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10"/>
                  </a:srgb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</p:grpSp>
        <p:grpSp>
          <p:nvGrpSpPr>
            <p:cNvPr id="339" name="Google Shape;339;p21"/>
            <p:cNvGrpSpPr/>
            <p:nvPr/>
          </p:nvGrpSpPr>
          <p:grpSpPr>
            <a:xfrm flipH="1">
              <a:off x="-97" y="0"/>
              <a:ext cx="12192217" cy="6858000"/>
              <a:chOff x="-120" y="0"/>
              <a:chExt cx="12192217" cy="6858000"/>
            </a:xfrm>
          </p:grpSpPr>
          <p:cxnSp>
            <p:nvCxnSpPr>
              <p:cNvPr id="340" name="Google Shape;340;p21"/>
              <p:cNvCxnSpPr/>
              <p:nvPr/>
            </p:nvCxnSpPr>
            <p:spPr>
              <a:xfrm>
                <a:off x="225425" y="0"/>
                <a:ext cx="6816000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10"/>
                  </a:srgb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341" name="Google Shape;341;p21"/>
              <p:cNvCxnSpPr/>
              <p:nvPr/>
            </p:nvCxnSpPr>
            <p:spPr>
              <a:xfrm>
                <a:off x="1449154" y="0"/>
                <a:ext cx="6816000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10"/>
                  </a:srgb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342" name="Google Shape;342;p21"/>
              <p:cNvCxnSpPr/>
              <p:nvPr/>
            </p:nvCxnSpPr>
            <p:spPr>
              <a:xfrm>
                <a:off x="2665982" y="0"/>
                <a:ext cx="6816000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10"/>
                  </a:srgb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343" name="Google Shape;343;p21"/>
              <p:cNvCxnSpPr/>
              <p:nvPr/>
            </p:nvCxnSpPr>
            <p:spPr>
              <a:xfrm>
                <a:off x="3885119" y="0"/>
                <a:ext cx="6816000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10"/>
                  </a:srgb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344" name="Google Shape;344;p21"/>
              <p:cNvCxnSpPr/>
              <p:nvPr/>
            </p:nvCxnSpPr>
            <p:spPr>
              <a:xfrm>
                <a:off x="5150644" y="0"/>
                <a:ext cx="6816000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10"/>
                  </a:srgb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grpSp>
            <p:nvGrpSpPr>
              <p:cNvPr id="345" name="Google Shape;345;p21"/>
              <p:cNvGrpSpPr/>
              <p:nvPr/>
            </p:nvGrpSpPr>
            <p:grpSpPr>
              <a:xfrm>
                <a:off x="6327885" y="0"/>
                <a:ext cx="5864212" cy="5898600"/>
                <a:chOff x="6327885" y="0"/>
                <a:chExt cx="5864212" cy="5898600"/>
              </a:xfrm>
            </p:grpSpPr>
            <p:cxnSp>
              <p:nvCxnSpPr>
                <p:cNvPr id="346" name="Google Shape;346;p21"/>
                <p:cNvCxnSpPr/>
                <p:nvPr/>
              </p:nvCxnSpPr>
              <p:spPr>
                <a:xfrm>
                  <a:off x="6327885" y="0"/>
                  <a:ext cx="5864100" cy="5898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10"/>
                    </a:srgbClr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</p:cxnSp>
            <p:cxnSp>
              <p:nvCxnSpPr>
                <p:cNvPr id="347" name="Google Shape;347;p21"/>
                <p:cNvCxnSpPr/>
                <p:nvPr/>
              </p:nvCxnSpPr>
              <p:spPr>
                <a:xfrm>
                  <a:off x="7549268" y="0"/>
                  <a:ext cx="4642800" cy="4672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10"/>
                    </a:srgbClr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</p:cxnSp>
            <p:cxnSp>
              <p:nvCxnSpPr>
                <p:cNvPr id="348" name="Google Shape;348;p21"/>
                <p:cNvCxnSpPr/>
                <p:nvPr/>
              </p:nvCxnSpPr>
              <p:spPr>
                <a:xfrm>
                  <a:off x="8772997" y="0"/>
                  <a:ext cx="3419100" cy="3456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10"/>
                    </a:srgbClr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</p:cxnSp>
            <p:cxnSp>
              <p:nvCxnSpPr>
                <p:cNvPr id="349" name="Google Shape;349;p21"/>
                <p:cNvCxnSpPr/>
                <p:nvPr/>
              </p:nvCxnSpPr>
              <p:spPr>
                <a:xfrm>
                  <a:off x="9982200" y="0"/>
                  <a:ext cx="2209800" cy="2226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10"/>
                    </a:srgbClr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</p:cxnSp>
            <p:cxnSp>
              <p:nvCxnSpPr>
                <p:cNvPr id="350" name="Google Shape;350;p21"/>
                <p:cNvCxnSpPr/>
                <p:nvPr/>
              </p:nvCxnSpPr>
              <p:spPr>
                <a:xfrm>
                  <a:off x="11199019" y="0"/>
                  <a:ext cx="993000" cy="1002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10"/>
                    </a:srgbClr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51" name="Google Shape;351;p21"/>
              <p:cNvCxnSpPr/>
              <p:nvPr/>
            </p:nvCxnSpPr>
            <p:spPr>
              <a:xfrm rot="10800000">
                <a:off x="110" y="1012198"/>
                <a:ext cx="5828700" cy="5845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10"/>
                  </a:srgb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352" name="Google Shape;352;p21"/>
              <p:cNvCxnSpPr/>
              <p:nvPr/>
            </p:nvCxnSpPr>
            <p:spPr>
              <a:xfrm rot="10800000">
                <a:off x="-120" y="2227198"/>
                <a:ext cx="4614900" cy="4630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10"/>
                  </a:srgb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353" name="Google Shape;353;p21"/>
              <p:cNvCxnSpPr/>
              <p:nvPr/>
            </p:nvCxnSpPr>
            <p:spPr>
              <a:xfrm rot="10800000">
                <a:off x="18" y="3432298"/>
                <a:ext cx="3398400" cy="3425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10"/>
                  </a:srgb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354" name="Google Shape;354;p21"/>
              <p:cNvCxnSpPr/>
              <p:nvPr/>
            </p:nvCxnSpPr>
            <p:spPr>
              <a:xfrm rot="10800000">
                <a:off x="-105" y="4651498"/>
                <a:ext cx="2196600" cy="2206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10"/>
                  </a:srgb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355" name="Google Shape;355;p21"/>
              <p:cNvCxnSpPr/>
              <p:nvPr/>
            </p:nvCxnSpPr>
            <p:spPr>
              <a:xfrm rot="10800000">
                <a:off x="2" y="5864398"/>
                <a:ext cx="987000" cy="9936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10"/>
                  </a:srgb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</p:grpSp>
      </p:grpSp>
      <p:sp>
        <p:nvSpPr>
          <p:cNvPr id="356" name="Google Shape;356;p21"/>
          <p:cNvSpPr/>
          <p:nvPr/>
        </p:nvSpPr>
        <p:spPr>
          <a:xfrm>
            <a:off x="0" y="0"/>
            <a:ext cx="5486400" cy="5143500"/>
          </a:xfrm>
          <a:prstGeom prst="rect">
            <a:avLst/>
          </a:prstGeom>
          <a:gradFill>
            <a:gsLst>
              <a:gs pos="0">
                <a:schemeClr val="lt1"/>
              </a:gs>
              <a:gs pos="69000">
                <a:schemeClr val="lt1"/>
              </a:gs>
              <a:gs pos="100000">
                <a:srgbClr val="F2F2F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21"/>
          <p:cNvSpPr txBox="1"/>
          <p:nvPr>
            <p:ph type="title"/>
          </p:nvPr>
        </p:nvSpPr>
        <p:spPr>
          <a:xfrm>
            <a:off x="5934864" y="428625"/>
            <a:ext cx="27432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358" name="Google Shape;358;p21"/>
          <p:cNvSpPr txBox="1"/>
          <p:nvPr>
            <p:ph idx="1" type="body"/>
          </p:nvPr>
        </p:nvSpPr>
        <p:spPr>
          <a:xfrm>
            <a:off x="407398" y="428625"/>
            <a:ext cx="4663500" cy="42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2385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▪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▪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▪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▪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▪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▪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▪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▪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9" name="Google Shape;359;p21"/>
          <p:cNvSpPr txBox="1"/>
          <p:nvPr>
            <p:ph idx="2" type="body"/>
          </p:nvPr>
        </p:nvSpPr>
        <p:spPr>
          <a:xfrm>
            <a:off x="5934864" y="2246259"/>
            <a:ext cx="27432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360" name="Google Shape;360;p21"/>
          <p:cNvCxnSpPr/>
          <p:nvPr/>
        </p:nvCxnSpPr>
        <p:spPr>
          <a:xfrm>
            <a:off x="5942317" y="2171700"/>
            <a:ext cx="2744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61" name="Google Shape;361;p21"/>
          <p:cNvSpPr txBox="1"/>
          <p:nvPr>
            <p:ph idx="10" type="dt"/>
          </p:nvPr>
        </p:nvSpPr>
        <p:spPr>
          <a:xfrm>
            <a:off x="6970532" y="4717259"/>
            <a:ext cx="7245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2" name="Google Shape;362;p21"/>
          <p:cNvSpPr txBox="1"/>
          <p:nvPr>
            <p:ph idx="11" type="ftr"/>
          </p:nvPr>
        </p:nvSpPr>
        <p:spPr>
          <a:xfrm>
            <a:off x="457201" y="4717259"/>
            <a:ext cx="45960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3" name="Google Shape;363;p21"/>
          <p:cNvSpPr txBox="1"/>
          <p:nvPr>
            <p:ph idx="12" type="sldNum"/>
          </p:nvPr>
        </p:nvSpPr>
        <p:spPr>
          <a:xfrm>
            <a:off x="7998983" y="4717259"/>
            <a:ext cx="6891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showMasterSp="0" type="picTx">
  <p:cSld name="PICTURE_WITH_CAPTION_TEXT">
    <p:bg>
      <p:bgPr>
        <a:gradFill>
          <a:gsLst>
            <a:gs pos="0">
              <a:schemeClr val="accent1"/>
            </a:gs>
            <a:gs pos="100000">
              <a:srgbClr val="AF4329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5" name="Google Shape;365;p22"/>
          <p:cNvGrpSpPr/>
          <p:nvPr/>
        </p:nvGrpSpPr>
        <p:grpSpPr>
          <a:xfrm>
            <a:off x="-90" y="0"/>
            <a:ext cx="9144180" cy="5143500"/>
            <a:chOff x="-120" y="0"/>
            <a:chExt cx="12192240" cy="6858000"/>
          </a:xfrm>
        </p:grpSpPr>
        <p:cxnSp>
          <p:nvCxnSpPr>
            <p:cNvPr id="366" name="Google Shape;366;p22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10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67" name="Google Shape;367;p22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10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68" name="Google Shape;368;p22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10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69" name="Google Shape;369;p22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10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70" name="Google Shape;370;p22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10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71" name="Google Shape;371;p22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10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72" name="Google Shape;372;p22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10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73" name="Google Shape;373;p22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10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74" name="Google Shape;374;p22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10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75" name="Google Shape;375;p22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10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76" name="Google Shape;376;p22"/>
            <p:cNvCxnSpPr/>
            <p:nvPr/>
          </p:nvCxnSpPr>
          <p:spPr>
            <a:xfrm>
              <a:off x="2819" y="386485"/>
              <a:ext cx="12189000" cy="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10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77" name="Google Shape;377;p22"/>
            <p:cNvCxnSpPr/>
            <p:nvPr/>
          </p:nvCxnSpPr>
          <p:spPr>
            <a:xfrm>
              <a:off x="2819" y="1611181"/>
              <a:ext cx="12189000" cy="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10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78" name="Google Shape;378;p22"/>
            <p:cNvCxnSpPr/>
            <p:nvPr/>
          </p:nvCxnSpPr>
          <p:spPr>
            <a:xfrm>
              <a:off x="2819" y="2835877"/>
              <a:ext cx="12189000" cy="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10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79" name="Google Shape;379;p22"/>
            <p:cNvCxnSpPr/>
            <p:nvPr/>
          </p:nvCxnSpPr>
          <p:spPr>
            <a:xfrm>
              <a:off x="2819" y="4060573"/>
              <a:ext cx="12189000" cy="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10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80" name="Google Shape;380;p22"/>
            <p:cNvCxnSpPr/>
            <p:nvPr/>
          </p:nvCxnSpPr>
          <p:spPr>
            <a:xfrm>
              <a:off x="2819" y="5285269"/>
              <a:ext cx="12189000" cy="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10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81" name="Google Shape;381;p22"/>
            <p:cNvCxnSpPr/>
            <p:nvPr/>
          </p:nvCxnSpPr>
          <p:spPr>
            <a:xfrm>
              <a:off x="2819" y="6509965"/>
              <a:ext cx="12189000" cy="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10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grpSp>
          <p:nvGrpSpPr>
            <p:cNvPr id="382" name="Google Shape;382;p22"/>
            <p:cNvGrpSpPr/>
            <p:nvPr/>
          </p:nvGrpSpPr>
          <p:grpSpPr>
            <a:xfrm>
              <a:off x="-120" y="0"/>
              <a:ext cx="12192217" cy="6858000"/>
              <a:chOff x="-120" y="0"/>
              <a:chExt cx="12192217" cy="6858000"/>
            </a:xfrm>
          </p:grpSpPr>
          <p:cxnSp>
            <p:nvCxnSpPr>
              <p:cNvPr id="383" name="Google Shape;383;p22"/>
              <p:cNvCxnSpPr/>
              <p:nvPr/>
            </p:nvCxnSpPr>
            <p:spPr>
              <a:xfrm>
                <a:off x="225425" y="0"/>
                <a:ext cx="6816000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10"/>
                  </a:srgb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384" name="Google Shape;384;p22"/>
              <p:cNvCxnSpPr/>
              <p:nvPr/>
            </p:nvCxnSpPr>
            <p:spPr>
              <a:xfrm>
                <a:off x="1449154" y="0"/>
                <a:ext cx="6816000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10"/>
                  </a:srgb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385" name="Google Shape;385;p22"/>
              <p:cNvCxnSpPr/>
              <p:nvPr/>
            </p:nvCxnSpPr>
            <p:spPr>
              <a:xfrm>
                <a:off x="2665982" y="0"/>
                <a:ext cx="6816000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10"/>
                  </a:srgb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386" name="Google Shape;386;p22"/>
              <p:cNvCxnSpPr/>
              <p:nvPr/>
            </p:nvCxnSpPr>
            <p:spPr>
              <a:xfrm>
                <a:off x="3885119" y="0"/>
                <a:ext cx="6816000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10"/>
                  </a:srgb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387" name="Google Shape;387;p22"/>
              <p:cNvCxnSpPr/>
              <p:nvPr/>
            </p:nvCxnSpPr>
            <p:spPr>
              <a:xfrm>
                <a:off x="5106502" y="0"/>
                <a:ext cx="6816000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10"/>
                  </a:srgb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grpSp>
            <p:nvGrpSpPr>
              <p:cNvPr id="388" name="Google Shape;388;p22"/>
              <p:cNvGrpSpPr/>
              <p:nvPr/>
            </p:nvGrpSpPr>
            <p:grpSpPr>
              <a:xfrm>
                <a:off x="6327885" y="0"/>
                <a:ext cx="5864212" cy="5898600"/>
                <a:chOff x="6327885" y="0"/>
                <a:chExt cx="5864212" cy="5898600"/>
              </a:xfrm>
            </p:grpSpPr>
            <p:cxnSp>
              <p:nvCxnSpPr>
                <p:cNvPr id="389" name="Google Shape;389;p22"/>
                <p:cNvCxnSpPr/>
                <p:nvPr/>
              </p:nvCxnSpPr>
              <p:spPr>
                <a:xfrm>
                  <a:off x="6327885" y="0"/>
                  <a:ext cx="5864100" cy="5898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10"/>
                    </a:srgbClr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</p:cxnSp>
            <p:cxnSp>
              <p:nvCxnSpPr>
                <p:cNvPr id="390" name="Google Shape;390;p22"/>
                <p:cNvCxnSpPr/>
                <p:nvPr/>
              </p:nvCxnSpPr>
              <p:spPr>
                <a:xfrm>
                  <a:off x="7549268" y="0"/>
                  <a:ext cx="4642800" cy="4672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10"/>
                    </a:srgbClr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</p:cxnSp>
            <p:cxnSp>
              <p:nvCxnSpPr>
                <p:cNvPr id="391" name="Google Shape;391;p22"/>
                <p:cNvCxnSpPr/>
                <p:nvPr/>
              </p:nvCxnSpPr>
              <p:spPr>
                <a:xfrm>
                  <a:off x="8772997" y="0"/>
                  <a:ext cx="3419100" cy="3456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10"/>
                    </a:srgbClr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</p:cxnSp>
            <p:cxnSp>
              <p:nvCxnSpPr>
                <p:cNvPr id="392" name="Google Shape;392;p22"/>
                <p:cNvCxnSpPr/>
                <p:nvPr/>
              </p:nvCxnSpPr>
              <p:spPr>
                <a:xfrm>
                  <a:off x="9982200" y="0"/>
                  <a:ext cx="2209800" cy="2226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10"/>
                    </a:srgbClr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</p:cxnSp>
            <p:cxnSp>
              <p:nvCxnSpPr>
                <p:cNvPr id="393" name="Google Shape;393;p22"/>
                <p:cNvCxnSpPr/>
                <p:nvPr/>
              </p:nvCxnSpPr>
              <p:spPr>
                <a:xfrm>
                  <a:off x="11199019" y="0"/>
                  <a:ext cx="993000" cy="1002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10"/>
                    </a:srgbClr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94" name="Google Shape;394;p22"/>
              <p:cNvCxnSpPr/>
              <p:nvPr/>
            </p:nvCxnSpPr>
            <p:spPr>
              <a:xfrm rot="10800000">
                <a:off x="110" y="1012198"/>
                <a:ext cx="5828700" cy="5845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10"/>
                  </a:srgb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395" name="Google Shape;395;p22"/>
              <p:cNvCxnSpPr/>
              <p:nvPr/>
            </p:nvCxnSpPr>
            <p:spPr>
              <a:xfrm rot="10800000">
                <a:off x="-120" y="2227198"/>
                <a:ext cx="4614900" cy="4630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10"/>
                  </a:srgb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396" name="Google Shape;396;p22"/>
              <p:cNvCxnSpPr/>
              <p:nvPr/>
            </p:nvCxnSpPr>
            <p:spPr>
              <a:xfrm rot="10800000">
                <a:off x="18" y="3432298"/>
                <a:ext cx="3398400" cy="3425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10"/>
                  </a:srgb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397" name="Google Shape;397;p22"/>
              <p:cNvCxnSpPr/>
              <p:nvPr/>
            </p:nvCxnSpPr>
            <p:spPr>
              <a:xfrm rot="10800000">
                <a:off x="-105" y="4651498"/>
                <a:ext cx="2196600" cy="2206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10"/>
                  </a:srgb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398" name="Google Shape;398;p22"/>
              <p:cNvCxnSpPr/>
              <p:nvPr/>
            </p:nvCxnSpPr>
            <p:spPr>
              <a:xfrm rot="10800000">
                <a:off x="2" y="5864398"/>
                <a:ext cx="987000" cy="9936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10"/>
                  </a:srgb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</p:grpSp>
        <p:grpSp>
          <p:nvGrpSpPr>
            <p:cNvPr id="399" name="Google Shape;399;p22"/>
            <p:cNvGrpSpPr/>
            <p:nvPr/>
          </p:nvGrpSpPr>
          <p:grpSpPr>
            <a:xfrm flipH="1">
              <a:off x="-97" y="0"/>
              <a:ext cx="12192217" cy="6858000"/>
              <a:chOff x="-120" y="0"/>
              <a:chExt cx="12192217" cy="6858000"/>
            </a:xfrm>
          </p:grpSpPr>
          <p:cxnSp>
            <p:nvCxnSpPr>
              <p:cNvPr id="400" name="Google Shape;400;p22"/>
              <p:cNvCxnSpPr/>
              <p:nvPr/>
            </p:nvCxnSpPr>
            <p:spPr>
              <a:xfrm>
                <a:off x="225425" y="0"/>
                <a:ext cx="6816000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10"/>
                  </a:srgb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401" name="Google Shape;401;p22"/>
              <p:cNvCxnSpPr/>
              <p:nvPr/>
            </p:nvCxnSpPr>
            <p:spPr>
              <a:xfrm>
                <a:off x="1449154" y="0"/>
                <a:ext cx="6816000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10"/>
                  </a:srgb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402" name="Google Shape;402;p22"/>
              <p:cNvCxnSpPr/>
              <p:nvPr/>
            </p:nvCxnSpPr>
            <p:spPr>
              <a:xfrm>
                <a:off x="2665982" y="0"/>
                <a:ext cx="6816000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10"/>
                  </a:srgb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403" name="Google Shape;403;p22"/>
              <p:cNvCxnSpPr/>
              <p:nvPr/>
            </p:nvCxnSpPr>
            <p:spPr>
              <a:xfrm>
                <a:off x="3885119" y="0"/>
                <a:ext cx="6816000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10"/>
                  </a:srgb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404" name="Google Shape;404;p22"/>
              <p:cNvCxnSpPr/>
              <p:nvPr/>
            </p:nvCxnSpPr>
            <p:spPr>
              <a:xfrm>
                <a:off x="5150644" y="0"/>
                <a:ext cx="6816000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10"/>
                  </a:srgb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grpSp>
            <p:nvGrpSpPr>
              <p:cNvPr id="405" name="Google Shape;405;p22"/>
              <p:cNvGrpSpPr/>
              <p:nvPr/>
            </p:nvGrpSpPr>
            <p:grpSpPr>
              <a:xfrm>
                <a:off x="6327885" y="0"/>
                <a:ext cx="5864212" cy="5898600"/>
                <a:chOff x="6327885" y="0"/>
                <a:chExt cx="5864212" cy="5898600"/>
              </a:xfrm>
            </p:grpSpPr>
            <p:cxnSp>
              <p:nvCxnSpPr>
                <p:cNvPr id="406" name="Google Shape;406;p22"/>
                <p:cNvCxnSpPr/>
                <p:nvPr/>
              </p:nvCxnSpPr>
              <p:spPr>
                <a:xfrm>
                  <a:off x="6327885" y="0"/>
                  <a:ext cx="5864100" cy="5898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10"/>
                    </a:srgbClr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</p:cxnSp>
            <p:cxnSp>
              <p:nvCxnSpPr>
                <p:cNvPr id="407" name="Google Shape;407;p22"/>
                <p:cNvCxnSpPr/>
                <p:nvPr/>
              </p:nvCxnSpPr>
              <p:spPr>
                <a:xfrm>
                  <a:off x="7549268" y="0"/>
                  <a:ext cx="4642800" cy="4672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10"/>
                    </a:srgbClr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</p:cxnSp>
            <p:cxnSp>
              <p:nvCxnSpPr>
                <p:cNvPr id="408" name="Google Shape;408;p22"/>
                <p:cNvCxnSpPr/>
                <p:nvPr/>
              </p:nvCxnSpPr>
              <p:spPr>
                <a:xfrm>
                  <a:off x="8772997" y="0"/>
                  <a:ext cx="3419100" cy="3456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10"/>
                    </a:srgbClr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</p:cxnSp>
            <p:cxnSp>
              <p:nvCxnSpPr>
                <p:cNvPr id="409" name="Google Shape;409;p22"/>
                <p:cNvCxnSpPr/>
                <p:nvPr/>
              </p:nvCxnSpPr>
              <p:spPr>
                <a:xfrm>
                  <a:off x="9982200" y="0"/>
                  <a:ext cx="2209800" cy="2226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10"/>
                    </a:srgbClr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</p:cxnSp>
            <p:cxnSp>
              <p:nvCxnSpPr>
                <p:cNvPr id="410" name="Google Shape;410;p22"/>
                <p:cNvCxnSpPr/>
                <p:nvPr/>
              </p:nvCxnSpPr>
              <p:spPr>
                <a:xfrm>
                  <a:off x="11199019" y="0"/>
                  <a:ext cx="993000" cy="1002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10"/>
                    </a:srgbClr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411" name="Google Shape;411;p22"/>
              <p:cNvCxnSpPr/>
              <p:nvPr/>
            </p:nvCxnSpPr>
            <p:spPr>
              <a:xfrm rot="10800000">
                <a:off x="110" y="1012198"/>
                <a:ext cx="5828700" cy="5845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10"/>
                  </a:srgb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412" name="Google Shape;412;p22"/>
              <p:cNvCxnSpPr/>
              <p:nvPr/>
            </p:nvCxnSpPr>
            <p:spPr>
              <a:xfrm rot="10800000">
                <a:off x="-120" y="2227198"/>
                <a:ext cx="4614900" cy="4630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10"/>
                  </a:srgb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413" name="Google Shape;413;p22"/>
              <p:cNvCxnSpPr/>
              <p:nvPr/>
            </p:nvCxnSpPr>
            <p:spPr>
              <a:xfrm rot="10800000">
                <a:off x="18" y="3432298"/>
                <a:ext cx="3398400" cy="3425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10"/>
                  </a:srgb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414" name="Google Shape;414;p22"/>
              <p:cNvCxnSpPr/>
              <p:nvPr/>
            </p:nvCxnSpPr>
            <p:spPr>
              <a:xfrm rot="10800000">
                <a:off x="-105" y="4651498"/>
                <a:ext cx="2196600" cy="2206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10"/>
                  </a:srgb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415" name="Google Shape;415;p22"/>
              <p:cNvCxnSpPr/>
              <p:nvPr/>
            </p:nvCxnSpPr>
            <p:spPr>
              <a:xfrm rot="10800000">
                <a:off x="2" y="5864398"/>
                <a:ext cx="987000" cy="9936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10"/>
                  </a:srgb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</p:grpSp>
      </p:grpSp>
      <p:sp>
        <p:nvSpPr>
          <p:cNvPr id="416" name="Google Shape;416;p22"/>
          <p:cNvSpPr/>
          <p:nvPr/>
        </p:nvSpPr>
        <p:spPr>
          <a:xfrm>
            <a:off x="0" y="0"/>
            <a:ext cx="5486400" cy="5143500"/>
          </a:xfrm>
          <a:prstGeom prst="rect">
            <a:avLst/>
          </a:prstGeom>
          <a:gradFill>
            <a:gsLst>
              <a:gs pos="0">
                <a:schemeClr val="lt1"/>
              </a:gs>
              <a:gs pos="69000">
                <a:schemeClr val="lt1"/>
              </a:gs>
              <a:gs pos="100000">
                <a:srgbClr val="F2F2F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22"/>
          <p:cNvSpPr/>
          <p:nvPr>
            <p:ph idx="2" type="pic"/>
          </p:nvPr>
        </p:nvSpPr>
        <p:spPr>
          <a:xfrm>
            <a:off x="3309" y="-119"/>
            <a:ext cx="54864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418" name="Google Shape;418;p22"/>
          <p:cNvCxnSpPr/>
          <p:nvPr/>
        </p:nvCxnSpPr>
        <p:spPr>
          <a:xfrm>
            <a:off x="5942317" y="2171700"/>
            <a:ext cx="2744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419" name="Google Shape;419;p22"/>
          <p:cNvSpPr txBox="1"/>
          <p:nvPr>
            <p:ph type="title"/>
          </p:nvPr>
        </p:nvSpPr>
        <p:spPr>
          <a:xfrm>
            <a:off x="5932170" y="432054"/>
            <a:ext cx="2743200" cy="1645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420" name="Google Shape;420;p22"/>
          <p:cNvSpPr txBox="1"/>
          <p:nvPr>
            <p:ph idx="1" type="body"/>
          </p:nvPr>
        </p:nvSpPr>
        <p:spPr>
          <a:xfrm>
            <a:off x="5932170" y="2249424"/>
            <a:ext cx="27432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3"/>
          <p:cNvSpPr txBox="1"/>
          <p:nvPr>
            <p:ph type="title"/>
          </p:nvPr>
        </p:nvSpPr>
        <p:spPr>
          <a:xfrm>
            <a:off x="971550" y="377890"/>
            <a:ext cx="72009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423" name="Google Shape;423;p23"/>
          <p:cNvSpPr txBox="1"/>
          <p:nvPr>
            <p:ph idx="1" type="body"/>
          </p:nvPr>
        </p:nvSpPr>
        <p:spPr>
          <a:xfrm rot="5400000">
            <a:off x="3143250" y="-685799"/>
            <a:ext cx="2857500" cy="72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2385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▪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▪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▪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▪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▪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▪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▪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▪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4" name="Google Shape;424;p23"/>
          <p:cNvSpPr txBox="1"/>
          <p:nvPr>
            <p:ph idx="10" type="dt"/>
          </p:nvPr>
        </p:nvSpPr>
        <p:spPr>
          <a:xfrm>
            <a:off x="6970532" y="4717259"/>
            <a:ext cx="7245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5" name="Google Shape;425;p23"/>
          <p:cNvSpPr txBox="1"/>
          <p:nvPr>
            <p:ph idx="11" type="ftr"/>
          </p:nvPr>
        </p:nvSpPr>
        <p:spPr>
          <a:xfrm>
            <a:off x="457201" y="4717259"/>
            <a:ext cx="45960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6" name="Google Shape;426;p23"/>
          <p:cNvSpPr txBox="1"/>
          <p:nvPr>
            <p:ph idx="12" type="sldNum"/>
          </p:nvPr>
        </p:nvSpPr>
        <p:spPr>
          <a:xfrm>
            <a:off x="7998983" y="4717259"/>
            <a:ext cx="6891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4"/>
          <p:cNvSpPr txBox="1"/>
          <p:nvPr>
            <p:ph type="title"/>
          </p:nvPr>
        </p:nvSpPr>
        <p:spPr>
          <a:xfrm rot="5400000">
            <a:off x="5551800" y="1722642"/>
            <a:ext cx="3975900" cy="12654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429" name="Google Shape;429;p24"/>
          <p:cNvSpPr txBox="1"/>
          <p:nvPr>
            <p:ph idx="1" type="body"/>
          </p:nvPr>
        </p:nvSpPr>
        <p:spPr>
          <a:xfrm rot="5400000">
            <a:off x="1828907" y="-489858"/>
            <a:ext cx="3975900" cy="56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2385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▪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▪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▪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▪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▪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▪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▪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▪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0" name="Google Shape;430;p24"/>
          <p:cNvSpPr txBox="1"/>
          <p:nvPr>
            <p:ph idx="10" type="dt"/>
          </p:nvPr>
        </p:nvSpPr>
        <p:spPr>
          <a:xfrm>
            <a:off x="6970532" y="4717259"/>
            <a:ext cx="7245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1" name="Google Shape;431;p24"/>
          <p:cNvSpPr txBox="1"/>
          <p:nvPr>
            <p:ph idx="11" type="ftr"/>
          </p:nvPr>
        </p:nvSpPr>
        <p:spPr>
          <a:xfrm>
            <a:off x="457201" y="4717259"/>
            <a:ext cx="45960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2" name="Google Shape;432;p24"/>
          <p:cNvSpPr txBox="1"/>
          <p:nvPr>
            <p:ph idx="12" type="sldNum"/>
          </p:nvPr>
        </p:nvSpPr>
        <p:spPr>
          <a:xfrm>
            <a:off x="7998983" y="4717259"/>
            <a:ext cx="6891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52999">
              <a:schemeClr val="lt1"/>
            </a:gs>
            <a:gs pos="100000">
              <a:srgbClr val="F2F2F2">
                <a:alpha val="64705"/>
              </a:srgbClr>
            </a:gs>
          </a:gsLst>
          <a:lin ang="5400012" scaled="0"/>
        </a:gra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3"/>
          <p:cNvGrpSpPr/>
          <p:nvPr/>
        </p:nvGrpSpPr>
        <p:grpSpPr>
          <a:xfrm>
            <a:off x="-90" y="0"/>
            <a:ext cx="9144180" cy="5143500"/>
            <a:chOff x="-120" y="0"/>
            <a:chExt cx="12192240" cy="6858000"/>
          </a:xfrm>
        </p:grpSpPr>
        <p:cxnSp>
          <p:nvCxnSpPr>
            <p:cNvPr id="64" name="Google Shape;64;p13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10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65" name="Google Shape;65;p13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10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66" name="Google Shape;66;p13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10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67" name="Google Shape;67;p13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10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68" name="Google Shape;68;p13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10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69" name="Google Shape;69;p13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10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70" name="Google Shape;70;p13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10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71" name="Google Shape;71;p13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10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72" name="Google Shape;72;p13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10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73" name="Google Shape;73;p13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10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74" name="Google Shape;74;p13"/>
            <p:cNvCxnSpPr/>
            <p:nvPr/>
          </p:nvCxnSpPr>
          <p:spPr>
            <a:xfrm>
              <a:off x="2819" y="386485"/>
              <a:ext cx="12189000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10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75" name="Google Shape;75;p13"/>
            <p:cNvCxnSpPr/>
            <p:nvPr/>
          </p:nvCxnSpPr>
          <p:spPr>
            <a:xfrm>
              <a:off x="2819" y="1611181"/>
              <a:ext cx="12189000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10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76" name="Google Shape;76;p13"/>
            <p:cNvCxnSpPr/>
            <p:nvPr/>
          </p:nvCxnSpPr>
          <p:spPr>
            <a:xfrm>
              <a:off x="2819" y="2835877"/>
              <a:ext cx="12189000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10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77" name="Google Shape;77;p13"/>
            <p:cNvCxnSpPr/>
            <p:nvPr/>
          </p:nvCxnSpPr>
          <p:spPr>
            <a:xfrm>
              <a:off x="2819" y="4060573"/>
              <a:ext cx="12189000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10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78" name="Google Shape;78;p13"/>
            <p:cNvCxnSpPr/>
            <p:nvPr/>
          </p:nvCxnSpPr>
          <p:spPr>
            <a:xfrm>
              <a:off x="2819" y="5285269"/>
              <a:ext cx="12189000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10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79" name="Google Shape;79;p13"/>
            <p:cNvCxnSpPr/>
            <p:nvPr/>
          </p:nvCxnSpPr>
          <p:spPr>
            <a:xfrm>
              <a:off x="2819" y="6509965"/>
              <a:ext cx="12189000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10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grpSp>
          <p:nvGrpSpPr>
            <p:cNvPr id="80" name="Google Shape;80;p13"/>
            <p:cNvGrpSpPr/>
            <p:nvPr/>
          </p:nvGrpSpPr>
          <p:grpSpPr>
            <a:xfrm>
              <a:off x="-120" y="0"/>
              <a:ext cx="12192217" cy="6858000"/>
              <a:chOff x="-120" y="0"/>
              <a:chExt cx="12192217" cy="6858000"/>
            </a:xfrm>
          </p:grpSpPr>
          <p:cxnSp>
            <p:nvCxnSpPr>
              <p:cNvPr id="81" name="Google Shape;81;p13"/>
              <p:cNvCxnSpPr/>
              <p:nvPr/>
            </p:nvCxnSpPr>
            <p:spPr>
              <a:xfrm>
                <a:off x="225425" y="0"/>
                <a:ext cx="6816000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10"/>
                  </a:srgb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82" name="Google Shape;82;p13"/>
              <p:cNvCxnSpPr/>
              <p:nvPr/>
            </p:nvCxnSpPr>
            <p:spPr>
              <a:xfrm>
                <a:off x="1449154" y="0"/>
                <a:ext cx="6816000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10"/>
                  </a:srgb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83" name="Google Shape;83;p13"/>
              <p:cNvCxnSpPr/>
              <p:nvPr/>
            </p:nvCxnSpPr>
            <p:spPr>
              <a:xfrm>
                <a:off x="2665982" y="0"/>
                <a:ext cx="6816000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10"/>
                  </a:srgb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84" name="Google Shape;84;p13"/>
              <p:cNvCxnSpPr/>
              <p:nvPr/>
            </p:nvCxnSpPr>
            <p:spPr>
              <a:xfrm>
                <a:off x="3885119" y="0"/>
                <a:ext cx="6816000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10"/>
                  </a:srgb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85" name="Google Shape;85;p13"/>
              <p:cNvCxnSpPr/>
              <p:nvPr/>
            </p:nvCxnSpPr>
            <p:spPr>
              <a:xfrm>
                <a:off x="5106502" y="0"/>
                <a:ext cx="6816000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10"/>
                  </a:srgb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grpSp>
            <p:nvGrpSpPr>
              <p:cNvPr id="86" name="Google Shape;86;p13"/>
              <p:cNvGrpSpPr/>
              <p:nvPr/>
            </p:nvGrpSpPr>
            <p:grpSpPr>
              <a:xfrm>
                <a:off x="6327885" y="0"/>
                <a:ext cx="5864212" cy="5898600"/>
                <a:chOff x="6327885" y="0"/>
                <a:chExt cx="5864212" cy="5898600"/>
              </a:xfrm>
            </p:grpSpPr>
            <p:cxnSp>
              <p:nvCxnSpPr>
                <p:cNvPr id="87" name="Google Shape;87;p13"/>
                <p:cNvCxnSpPr/>
                <p:nvPr/>
              </p:nvCxnSpPr>
              <p:spPr>
                <a:xfrm>
                  <a:off x="6327885" y="0"/>
                  <a:ext cx="5864100" cy="5898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10"/>
                    </a:srgbClr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</p:cxnSp>
            <p:cxnSp>
              <p:nvCxnSpPr>
                <p:cNvPr id="88" name="Google Shape;88;p13"/>
                <p:cNvCxnSpPr/>
                <p:nvPr/>
              </p:nvCxnSpPr>
              <p:spPr>
                <a:xfrm>
                  <a:off x="7549268" y="0"/>
                  <a:ext cx="4642800" cy="4672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10"/>
                    </a:srgbClr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</p:cxnSp>
            <p:cxnSp>
              <p:nvCxnSpPr>
                <p:cNvPr id="89" name="Google Shape;89;p13"/>
                <p:cNvCxnSpPr/>
                <p:nvPr/>
              </p:nvCxnSpPr>
              <p:spPr>
                <a:xfrm>
                  <a:off x="8772997" y="0"/>
                  <a:ext cx="3419100" cy="3456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10"/>
                    </a:srgbClr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</p:cxnSp>
            <p:cxnSp>
              <p:nvCxnSpPr>
                <p:cNvPr id="90" name="Google Shape;90;p13"/>
                <p:cNvCxnSpPr/>
                <p:nvPr/>
              </p:nvCxnSpPr>
              <p:spPr>
                <a:xfrm>
                  <a:off x="9982200" y="0"/>
                  <a:ext cx="2209800" cy="2226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10"/>
                    </a:srgbClr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</p:cxnSp>
            <p:cxnSp>
              <p:nvCxnSpPr>
                <p:cNvPr id="91" name="Google Shape;91;p13"/>
                <p:cNvCxnSpPr/>
                <p:nvPr/>
              </p:nvCxnSpPr>
              <p:spPr>
                <a:xfrm>
                  <a:off x="11199019" y="0"/>
                  <a:ext cx="993000" cy="1002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10"/>
                    </a:srgbClr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92" name="Google Shape;92;p13"/>
              <p:cNvCxnSpPr/>
              <p:nvPr/>
            </p:nvCxnSpPr>
            <p:spPr>
              <a:xfrm rot="10800000">
                <a:off x="110" y="1012198"/>
                <a:ext cx="5828700" cy="5845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10"/>
                  </a:srgb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93" name="Google Shape;93;p13"/>
              <p:cNvCxnSpPr/>
              <p:nvPr/>
            </p:nvCxnSpPr>
            <p:spPr>
              <a:xfrm rot="10800000">
                <a:off x="-120" y="2227198"/>
                <a:ext cx="4614900" cy="4630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10"/>
                  </a:srgb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94" name="Google Shape;94;p13"/>
              <p:cNvCxnSpPr/>
              <p:nvPr/>
            </p:nvCxnSpPr>
            <p:spPr>
              <a:xfrm rot="10800000">
                <a:off x="18" y="3432298"/>
                <a:ext cx="3398400" cy="3425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10"/>
                  </a:srgb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95" name="Google Shape;95;p13"/>
              <p:cNvCxnSpPr/>
              <p:nvPr/>
            </p:nvCxnSpPr>
            <p:spPr>
              <a:xfrm rot="10800000">
                <a:off x="-105" y="4651498"/>
                <a:ext cx="2196600" cy="2206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10"/>
                  </a:srgb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96" name="Google Shape;96;p13"/>
              <p:cNvCxnSpPr/>
              <p:nvPr/>
            </p:nvCxnSpPr>
            <p:spPr>
              <a:xfrm rot="10800000">
                <a:off x="2" y="5864398"/>
                <a:ext cx="987000" cy="9936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10"/>
                  </a:srgb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</p:grpSp>
        <p:grpSp>
          <p:nvGrpSpPr>
            <p:cNvPr id="97" name="Google Shape;97;p13"/>
            <p:cNvGrpSpPr/>
            <p:nvPr/>
          </p:nvGrpSpPr>
          <p:grpSpPr>
            <a:xfrm flipH="1">
              <a:off x="-97" y="0"/>
              <a:ext cx="12192217" cy="6858000"/>
              <a:chOff x="-120" y="0"/>
              <a:chExt cx="12192217" cy="6858000"/>
            </a:xfrm>
          </p:grpSpPr>
          <p:cxnSp>
            <p:nvCxnSpPr>
              <p:cNvPr id="98" name="Google Shape;98;p13"/>
              <p:cNvCxnSpPr/>
              <p:nvPr/>
            </p:nvCxnSpPr>
            <p:spPr>
              <a:xfrm>
                <a:off x="225425" y="0"/>
                <a:ext cx="6816000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10"/>
                  </a:srgb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99" name="Google Shape;99;p13"/>
              <p:cNvCxnSpPr/>
              <p:nvPr/>
            </p:nvCxnSpPr>
            <p:spPr>
              <a:xfrm>
                <a:off x="1449154" y="0"/>
                <a:ext cx="6816000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10"/>
                  </a:srgb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100" name="Google Shape;100;p13"/>
              <p:cNvCxnSpPr/>
              <p:nvPr/>
            </p:nvCxnSpPr>
            <p:spPr>
              <a:xfrm>
                <a:off x="2665982" y="0"/>
                <a:ext cx="6816000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10"/>
                  </a:srgb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101" name="Google Shape;101;p13"/>
              <p:cNvCxnSpPr/>
              <p:nvPr/>
            </p:nvCxnSpPr>
            <p:spPr>
              <a:xfrm>
                <a:off x="3885119" y="0"/>
                <a:ext cx="6816000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10"/>
                  </a:srgb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102" name="Google Shape;102;p13"/>
              <p:cNvCxnSpPr/>
              <p:nvPr/>
            </p:nvCxnSpPr>
            <p:spPr>
              <a:xfrm>
                <a:off x="5106502" y="0"/>
                <a:ext cx="6816000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10"/>
                  </a:srgb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grpSp>
            <p:nvGrpSpPr>
              <p:cNvPr id="103" name="Google Shape;103;p13"/>
              <p:cNvGrpSpPr/>
              <p:nvPr/>
            </p:nvGrpSpPr>
            <p:grpSpPr>
              <a:xfrm>
                <a:off x="6327885" y="0"/>
                <a:ext cx="5864212" cy="5898600"/>
                <a:chOff x="6327885" y="0"/>
                <a:chExt cx="5864212" cy="5898600"/>
              </a:xfrm>
            </p:grpSpPr>
            <p:cxnSp>
              <p:nvCxnSpPr>
                <p:cNvPr id="104" name="Google Shape;104;p13"/>
                <p:cNvCxnSpPr/>
                <p:nvPr/>
              </p:nvCxnSpPr>
              <p:spPr>
                <a:xfrm>
                  <a:off x="6327885" y="0"/>
                  <a:ext cx="5864100" cy="5898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10"/>
                    </a:srgbClr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</p:cxnSp>
            <p:cxnSp>
              <p:nvCxnSpPr>
                <p:cNvPr id="105" name="Google Shape;105;p13"/>
                <p:cNvCxnSpPr/>
                <p:nvPr/>
              </p:nvCxnSpPr>
              <p:spPr>
                <a:xfrm>
                  <a:off x="7549268" y="0"/>
                  <a:ext cx="4642800" cy="4672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10"/>
                    </a:srgbClr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</p:cxnSp>
            <p:cxnSp>
              <p:nvCxnSpPr>
                <p:cNvPr id="106" name="Google Shape;106;p13"/>
                <p:cNvCxnSpPr/>
                <p:nvPr/>
              </p:nvCxnSpPr>
              <p:spPr>
                <a:xfrm>
                  <a:off x="8772997" y="0"/>
                  <a:ext cx="3419100" cy="3456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10"/>
                    </a:srgbClr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</p:cxnSp>
            <p:cxnSp>
              <p:nvCxnSpPr>
                <p:cNvPr id="107" name="Google Shape;107;p13"/>
                <p:cNvCxnSpPr/>
                <p:nvPr/>
              </p:nvCxnSpPr>
              <p:spPr>
                <a:xfrm>
                  <a:off x="9982200" y="0"/>
                  <a:ext cx="2209800" cy="2226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10"/>
                    </a:srgbClr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</p:cxnSp>
            <p:cxnSp>
              <p:nvCxnSpPr>
                <p:cNvPr id="108" name="Google Shape;108;p13"/>
                <p:cNvCxnSpPr/>
                <p:nvPr/>
              </p:nvCxnSpPr>
              <p:spPr>
                <a:xfrm>
                  <a:off x="11199019" y="0"/>
                  <a:ext cx="993000" cy="1002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10"/>
                    </a:srgbClr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09" name="Google Shape;109;p13"/>
              <p:cNvCxnSpPr/>
              <p:nvPr/>
            </p:nvCxnSpPr>
            <p:spPr>
              <a:xfrm rot="10800000">
                <a:off x="110" y="1012198"/>
                <a:ext cx="5828700" cy="5845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10"/>
                  </a:srgb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110" name="Google Shape;110;p13"/>
              <p:cNvCxnSpPr/>
              <p:nvPr/>
            </p:nvCxnSpPr>
            <p:spPr>
              <a:xfrm rot="10800000">
                <a:off x="-120" y="2227198"/>
                <a:ext cx="4614900" cy="4630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10"/>
                  </a:srgb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111" name="Google Shape;111;p13"/>
              <p:cNvCxnSpPr/>
              <p:nvPr/>
            </p:nvCxnSpPr>
            <p:spPr>
              <a:xfrm rot="10800000">
                <a:off x="18" y="3432298"/>
                <a:ext cx="3398400" cy="3425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10"/>
                  </a:srgb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112" name="Google Shape;112;p13"/>
              <p:cNvCxnSpPr/>
              <p:nvPr/>
            </p:nvCxnSpPr>
            <p:spPr>
              <a:xfrm rot="10800000">
                <a:off x="-105" y="4651498"/>
                <a:ext cx="2196600" cy="2206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10"/>
                  </a:srgb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113" name="Google Shape;113;p13"/>
              <p:cNvCxnSpPr/>
              <p:nvPr/>
            </p:nvCxnSpPr>
            <p:spPr>
              <a:xfrm rot="10800000">
                <a:off x="2" y="5864398"/>
                <a:ext cx="987000" cy="9936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10"/>
                  </a:srgb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</p:grpSp>
      </p:grpSp>
      <p:sp>
        <p:nvSpPr>
          <p:cNvPr id="114" name="Google Shape;114;p13"/>
          <p:cNvSpPr txBox="1"/>
          <p:nvPr>
            <p:ph type="title"/>
          </p:nvPr>
        </p:nvSpPr>
        <p:spPr>
          <a:xfrm>
            <a:off x="971550" y="377890"/>
            <a:ext cx="72009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15" name="Google Shape;115;p13"/>
          <p:cNvSpPr txBox="1"/>
          <p:nvPr>
            <p:ph idx="1" type="body"/>
          </p:nvPr>
        </p:nvSpPr>
        <p:spPr>
          <a:xfrm>
            <a:off x="971550" y="1485901"/>
            <a:ext cx="72009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2385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▪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▪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▪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▪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▪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▪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▪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▪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5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JSP01</a:t>
            </a:r>
            <a:endParaRPr/>
          </a:p>
        </p:txBody>
      </p:sp>
      <p:sp>
        <p:nvSpPr>
          <p:cNvPr id="438" name="Google Shape;438;p25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특징 &amp; 동작 개요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4"/>
          <p:cNvSpPr txBox="1"/>
          <p:nvPr>
            <p:ph type="title"/>
          </p:nvPr>
        </p:nvSpPr>
        <p:spPr>
          <a:xfrm>
            <a:off x="971550" y="377896"/>
            <a:ext cx="7200900" cy="5313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1" i="0" lang="ko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선행학습 (</a:t>
            </a:r>
            <a:r>
              <a:rPr lang="ko"/>
              <a:t>입문)</a:t>
            </a:r>
            <a:endParaRPr b="1" i="0" sz="2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34"/>
          <p:cNvSpPr txBox="1"/>
          <p:nvPr>
            <p:ph idx="1" type="body"/>
          </p:nvPr>
        </p:nvSpPr>
        <p:spPr>
          <a:xfrm>
            <a:off x="971550" y="1485901"/>
            <a:ext cx="72009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780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AutoNum type="arabicPeriod"/>
            </a:pPr>
            <a:r>
              <a:rPr b="0" i="0" lang="ko" sz="1800" u="none" cap="none" strike="noStrike">
                <a:solidFill>
                  <a:srgbClr val="363736"/>
                </a:solidFill>
                <a:latin typeface="Arial"/>
                <a:ea typeface="Arial"/>
                <a:cs typeface="Arial"/>
                <a:sym typeface="Arial"/>
              </a:rPr>
              <a:t>JAVA : JAVA웹어플리케이션을 구현하기 위한 선행 학습 필요</a:t>
            </a:r>
            <a:endParaRPr b="0" i="0" sz="1800" u="none" cap="none" strike="noStrike">
              <a:solidFill>
                <a:srgbClr val="36373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AutoNum type="arabicPeriod"/>
            </a:pPr>
            <a:r>
              <a:rPr b="0" i="0" lang="ko" sz="1800" u="none" cap="none" strike="noStrike">
                <a:solidFill>
                  <a:srgbClr val="363736"/>
                </a:solidFill>
                <a:latin typeface="Arial"/>
                <a:ea typeface="Arial"/>
                <a:cs typeface="Arial"/>
                <a:sym typeface="Arial"/>
              </a:rPr>
              <a:t>HTML : 웹어플리케이션을 구현하기 위한 기본 언어</a:t>
            </a:r>
            <a:endParaRPr b="0" i="0" sz="1800" u="none" cap="none" strike="noStrike">
              <a:solidFill>
                <a:srgbClr val="36373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AutoNum type="arabicPeriod"/>
            </a:pPr>
            <a:r>
              <a:rPr b="0" i="0" lang="ko" sz="1800" u="none" cap="none" strike="noStrike">
                <a:solidFill>
                  <a:srgbClr val="363736"/>
                </a:solidFill>
                <a:latin typeface="Arial"/>
                <a:ea typeface="Arial"/>
                <a:cs typeface="Arial"/>
                <a:sym typeface="Arial"/>
              </a:rPr>
              <a:t>JavaScript : 클라이언트 기능을 구현하기 위한 언어</a:t>
            </a:r>
            <a:endParaRPr b="0" i="0" sz="1800" u="none" cap="none" strike="noStrike">
              <a:solidFill>
                <a:srgbClr val="36373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AutoNum type="arabicPeriod"/>
            </a:pPr>
            <a:r>
              <a:rPr b="0" i="0" lang="ko" sz="1800" u="none" cap="none" strike="noStrike">
                <a:solidFill>
                  <a:srgbClr val="363736"/>
                </a:solidFill>
                <a:latin typeface="Arial"/>
                <a:ea typeface="Arial"/>
                <a:cs typeface="Arial"/>
                <a:sym typeface="Arial"/>
              </a:rPr>
              <a:t>Jquery : JavaScript의 대표적인 라이브러리로써, 클라이언트 사이드 스크립트 언어를 단순화 할 수 있다.</a:t>
            </a:r>
            <a:endParaRPr sz="1100"/>
          </a:p>
          <a:p>
            <a:pPr indent="-177800" lvl="0" marL="1778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AutoNum type="arabicPeriod"/>
            </a:pPr>
            <a:r>
              <a:rPr b="0" i="0" lang="ko" sz="1800" u="none" cap="none" strike="noStrike">
                <a:solidFill>
                  <a:srgbClr val="363736"/>
                </a:solidFill>
                <a:latin typeface="Arial"/>
                <a:ea typeface="Arial"/>
                <a:cs typeface="Arial"/>
                <a:sym typeface="Arial"/>
              </a:rPr>
              <a:t>CSS : 웹어플리케이션의 레이아웃 및 스타일을 지정하는 언어</a:t>
            </a:r>
            <a:endParaRPr b="0" i="0" sz="1800" u="none" cap="none" strike="noStrike">
              <a:solidFill>
                <a:srgbClr val="36373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6"/>
          <p:cNvSpPr txBox="1"/>
          <p:nvPr>
            <p:ph type="title"/>
          </p:nvPr>
        </p:nvSpPr>
        <p:spPr>
          <a:xfrm>
            <a:off x="971550" y="377890"/>
            <a:ext cx="72009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1" i="0" lang="ko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웹프로그래밍이란?</a:t>
            </a:r>
            <a:endParaRPr b="1" i="0" sz="2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26"/>
          <p:cNvSpPr txBox="1"/>
          <p:nvPr>
            <p:ph idx="1" type="body"/>
          </p:nvPr>
        </p:nvSpPr>
        <p:spPr>
          <a:xfrm>
            <a:off x="971550" y="1485901"/>
            <a:ext cx="72009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780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▪"/>
            </a:pPr>
            <a:r>
              <a:rPr b="0" i="0" lang="ko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웹프로그래밍이란? →웹어플리케이션을 만드는 행위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▪"/>
            </a:pPr>
            <a:r>
              <a:rPr b="0" i="0" lang="ko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웹어플리케이션이란? → 웹을 기반으로 동작하는 프로그램을 의미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▪"/>
            </a:pPr>
            <a:r>
              <a:rPr b="0" i="0" lang="ko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웹이란? →인터넷 서비스의 형태 의미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▪"/>
            </a:pPr>
            <a:r>
              <a:rPr b="0" i="0" lang="ko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인터넷이란? →  하나 이상의 네트워크가 연결되어 있는 형태를 의미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7"/>
          <p:cNvSpPr/>
          <p:nvPr/>
        </p:nvSpPr>
        <p:spPr>
          <a:xfrm>
            <a:off x="3951418" y="1715603"/>
            <a:ext cx="2474700" cy="2925900"/>
          </a:xfrm>
          <a:prstGeom prst="roundRect">
            <a:avLst>
              <a:gd fmla="val 8854" name="adj"/>
            </a:avLst>
          </a:prstGeom>
          <a:solidFill>
            <a:srgbClr val="D4DA7C"/>
          </a:solidFill>
          <a:ln cap="flat" cmpd="sng" w="12700">
            <a:solidFill>
              <a:srgbClr val="98412D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27"/>
          <p:cNvSpPr txBox="1"/>
          <p:nvPr>
            <p:ph type="title"/>
          </p:nvPr>
        </p:nvSpPr>
        <p:spPr>
          <a:xfrm>
            <a:off x="971550" y="377890"/>
            <a:ext cx="72009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1" i="0" lang="ko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JAVA 웹</a:t>
            </a:r>
            <a:endParaRPr b="1" i="0" sz="2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27"/>
          <p:cNvSpPr txBox="1"/>
          <p:nvPr>
            <p:ph idx="1" type="body"/>
          </p:nvPr>
        </p:nvSpPr>
        <p:spPr>
          <a:xfrm>
            <a:off x="971550" y="1234679"/>
            <a:ext cx="72009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780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▪"/>
            </a:pPr>
            <a:r>
              <a:rPr b="0" i="0" lang="ko" sz="1800" u="none" cap="none" strike="noStrike">
                <a:solidFill>
                  <a:srgbClr val="363736"/>
                </a:solidFill>
                <a:latin typeface="Arial"/>
                <a:ea typeface="Arial"/>
                <a:cs typeface="Arial"/>
                <a:sym typeface="Arial"/>
              </a:rPr>
              <a:t>JAVA플랫폼(JavaSE, JavaEE, JavaME)중에서 JavaEE를 이용한 웹프로그래밍 입니다.</a:t>
            </a:r>
            <a:endParaRPr sz="1100"/>
          </a:p>
          <a:p>
            <a:pPr indent="-63500" lvl="0" marL="1778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6373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27"/>
          <p:cNvSpPr/>
          <p:nvPr/>
        </p:nvSpPr>
        <p:spPr>
          <a:xfrm>
            <a:off x="4290218" y="3355000"/>
            <a:ext cx="1828800" cy="1156500"/>
          </a:xfrm>
          <a:prstGeom prst="roundRect">
            <a:avLst>
              <a:gd fmla="val 8854" name="adj"/>
            </a:avLst>
          </a:prstGeom>
          <a:solidFill>
            <a:srgbClr val="E0E0E0"/>
          </a:solidFill>
          <a:ln cap="flat" cmpd="sng" w="12700">
            <a:solidFill>
              <a:srgbClr val="98412D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27"/>
          <p:cNvSpPr/>
          <p:nvPr/>
        </p:nvSpPr>
        <p:spPr>
          <a:xfrm>
            <a:off x="4290218" y="1862989"/>
            <a:ext cx="1828800" cy="1409100"/>
          </a:xfrm>
          <a:prstGeom prst="roundRect">
            <a:avLst>
              <a:gd fmla="val 8854" name="adj"/>
            </a:avLst>
          </a:prstGeom>
          <a:solidFill>
            <a:srgbClr val="E0E0E0"/>
          </a:solidFill>
          <a:ln cap="flat" cmpd="sng" w="12700">
            <a:solidFill>
              <a:srgbClr val="98412D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27"/>
          <p:cNvSpPr/>
          <p:nvPr/>
        </p:nvSpPr>
        <p:spPr>
          <a:xfrm>
            <a:off x="1217719" y="2862679"/>
            <a:ext cx="1173300" cy="6282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98412D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J2EE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27"/>
          <p:cNvSpPr/>
          <p:nvPr/>
        </p:nvSpPr>
        <p:spPr>
          <a:xfrm>
            <a:off x="4605350" y="2672640"/>
            <a:ext cx="1198500" cy="4029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98412D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Servlet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27"/>
          <p:cNvSpPr/>
          <p:nvPr/>
        </p:nvSpPr>
        <p:spPr>
          <a:xfrm>
            <a:off x="4605350" y="2151625"/>
            <a:ext cx="1198500" cy="4029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98412D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JSP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27"/>
          <p:cNvSpPr/>
          <p:nvPr/>
        </p:nvSpPr>
        <p:spPr>
          <a:xfrm>
            <a:off x="4605350" y="3674633"/>
            <a:ext cx="1198500" cy="6282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98412D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EJB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0" name="Google Shape;460;p27"/>
          <p:cNvCxnSpPr>
            <a:stCxn id="456" idx="3"/>
            <a:endCxn id="451" idx="1"/>
          </p:cNvCxnSpPr>
          <p:nvPr/>
        </p:nvCxnSpPr>
        <p:spPr>
          <a:xfrm>
            <a:off x="2391019" y="3176779"/>
            <a:ext cx="1560300" cy="1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461" name="Google Shape;461;p27"/>
          <p:cNvSpPr txBox="1"/>
          <p:nvPr/>
        </p:nvSpPr>
        <p:spPr>
          <a:xfrm>
            <a:off x="4769124" y="1882000"/>
            <a:ext cx="8709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웹 컨테이너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27"/>
          <p:cNvSpPr txBox="1"/>
          <p:nvPr/>
        </p:nvSpPr>
        <p:spPr>
          <a:xfrm>
            <a:off x="4769124" y="3387013"/>
            <a:ext cx="8709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EJB 컨테이너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27"/>
          <p:cNvSpPr txBox="1"/>
          <p:nvPr/>
        </p:nvSpPr>
        <p:spPr>
          <a:xfrm>
            <a:off x="4605350" y="4703385"/>
            <a:ext cx="11985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900" u="none" cap="none" strike="noStrike">
                <a:solidFill>
                  <a:srgbClr val="363736"/>
                </a:solidFill>
                <a:latin typeface="Arial"/>
                <a:ea typeface="Arial"/>
                <a:cs typeface="Arial"/>
                <a:sym typeface="Arial"/>
              </a:rPr>
              <a:t>컴포넌트 관리</a:t>
            </a:r>
            <a:endParaRPr b="1" i="0" sz="900" u="none" cap="none" strike="noStrike">
              <a:solidFill>
                <a:srgbClr val="36373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900" u="none" cap="none" strike="noStrike">
                <a:solidFill>
                  <a:srgbClr val="363736"/>
                </a:solidFill>
                <a:latin typeface="Arial"/>
                <a:ea typeface="Arial"/>
                <a:cs typeface="Arial"/>
                <a:sym typeface="Arial"/>
              </a:rPr>
              <a:t>(Tomcat 7)</a:t>
            </a:r>
            <a:endParaRPr b="1" i="0" sz="900" u="none" cap="none" strike="noStrike">
              <a:solidFill>
                <a:srgbClr val="36373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8"/>
          <p:cNvSpPr txBox="1"/>
          <p:nvPr>
            <p:ph type="title"/>
          </p:nvPr>
        </p:nvSpPr>
        <p:spPr>
          <a:xfrm>
            <a:off x="514350" y="73090"/>
            <a:ext cx="72009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1" i="0" lang="ko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웹프로그램의 동작</a:t>
            </a:r>
            <a:endParaRPr b="1" i="0" sz="2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28"/>
          <p:cNvSpPr txBox="1"/>
          <p:nvPr>
            <p:ph idx="1" type="body"/>
          </p:nvPr>
        </p:nvSpPr>
        <p:spPr>
          <a:xfrm>
            <a:off x="514349" y="1181101"/>
            <a:ext cx="77862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5240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▪"/>
            </a:pPr>
            <a:r>
              <a:rPr b="0" i="0" lang="k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웹서버 : 클라이언트의 요청에 의해 정보를 제공해 주는 서버(Aphache, IIS)</a:t>
            </a:r>
            <a:endParaRPr sz="1400"/>
          </a:p>
          <a:p>
            <a:pPr indent="-152400" lvl="0" marL="1778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▪"/>
            </a:pPr>
            <a:r>
              <a:rPr b="0" i="0" lang="k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별도의 구현이 필요한 로직이 있을 경우 웹어플리케이션 서버에 요청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1778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▪"/>
            </a:pPr>
            <a:r>
              <a:rPr b="0" i="0" lang="k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웹브라우저 : 웹서에 정보를 요청하고, 웹서버로 부터 정보를 받는 매개체.</a:t>
            </a:r>
            <a:endParaRPr sz="1400"/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k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(HTTP 프로토콜을 사용함.)</a:t>
            </a:r>
            <a:r>
              <a:rPr b="0" i="0" lang="ko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1" name="Google Shape;47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052" y="3014416"/>
            <a:ext cx="1755000" cy="1584300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28"/>
          <p:cNvSpPr txBox="1"/>
          <p:nvPr/>
        </p:nvSpPr>
        <p:spPr>
          <a:xfrm>
            <a:off x="4001513" y="3038339"/>
            <a:ext cx="898500" cy="1536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1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 sz="1100"/>
          </a:p>
        </p:txBody>
      </p:sp>
      <p:sp>
        <p:nvSpPr>
          <p:cNvPr id="473" name="Google Shape;473;p28"/>
          <p:cNvSpPr txBox="1"/>
          <p:nvPr/>
        </p:nvSpPr>
        <p:spPr>
          <a:xfrm>
            <a:off x="5407591" y="3062263"/>
            <a:ext cx="1064100" cy="1536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1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</a:t>
            </a:r>
            <a:endParaRPr sz="12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</a:t>
            </a:r>
            <a:endParaRPr sz="12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28"/>
          <p:cNvSpPr txBox="1"/>
          <p:nvPr/>
        </p:nvSpPr>
        <p:spPr>
          <a:xfrm>
            <a:off x="7015695" y="3062263"/>
            <a:ext cx="1064100" cy="1536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1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</a:t>
            </a:r>
            <a:endParaRPr b="1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베이스</a:t>
            </a:r>
            <a:endParaRPr b="1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5" name="Google Shape;475;p28"/>
          <p:cNvCxnSpPr/>
          <p:nvPr/>
        </p:nvCxnSpPr>
        <p:spPr>
          <a:xfrm>
            <a:off x="2593427" y="3471041"/>
            <a:ext cx="1316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476" name="Google Shape;476;p28"/>
          <p:cNvCxnSpPr/>
          <p:nvPr/>
        </p:nvCxnSpPr>
        <p:spPr>
          <a:xfrm rot="10800000">
            <a:off x="2593469" y="4251434"/>
            <a:ext cx="1261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477" name="Google Shape;477;p28"/>
          <p:cNvSpPr txBox="1"/>
          <p:nvPr/>
        </p:nvSpPr>
        <p:spPr>
          <a:xfrm>
            <a:off x="2822084" y="3234550"/>
            <a:ext cx="835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request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28"/>
          <p:cNvSpPr txBox="1"/>
          <p:nvPr/>
        </p:nvSpPr>
        <p:spPr>
          <a:xfrm>
            <a:off x="2785251" y="3973323"/>
            <a:ext cx="993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response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9" name="Google Shape;479;p28"/>
          <p:cNvCxnSpPr/>
          <p:nvPr/>
        </p:nvCxnSpPr>
        <p:spPr>
          <a:xfrm>
            <a:off x="4974021" y="3495795"/>
            <a:ext cx="370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480" name="Google Shape;480;p28"/>
          <p:cNvCxnSpPr/>
          <p:nvPr/>
        </p:nvCxnSpPr>
        <p:spPr>
          <a:xfrm>
            <a:off x="6542689" y="3495795"/>
            <a:ext cx="370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481" name="Google Shape;481;p28"/>
          <p:cNvCxnSpPr/>
          <p:nvPr/>
        </p:nvCxnSpPr>
        <p:spPr>
          <a:xfrm rot="10800000">
            <a:off x="4974011" y="4242444"/>
            <a:ext cx="370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482" name="Google Shape;482;p28"/>
          <p:cNvCxnSpPr/>
          <p:nvPr/>
        </p:nvCxnSpPr>
        <p:spPr>
          <a:xfrm rot="10800000">
            <a:off x="6542679" y="4233454"/>
            <a:ext cx="370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sm" w="sm" type="none"/>
            <a:tailEnd len="med" w="med" type="triangle"/>
          </a:ln>
        </p:spPr>
      </p:cxnSp>
    </p:spTree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9"/>
          <p:cNvSpPr txBox="1"/>
          <p:nvPr>
            <p:ph type="title"/>
          </p:nvPr>
        </p:nvSpPr>
        <p:spPr>
          <a:xfrm>
            <a:off x="311700" y="-121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JSP 개요 </a:t>
            </a:r>
            <a:endParaRPr/>
          </a:p>
        </p:txBody>
      </p:sp>
      <p:graphicFrame>
        <p:nvGraphicFramePr>
          <p:cNvPr id="488" name="Google Shape;488;p29"/>
          <p:cNvGraphicFramePr/>
          <p:nvPr/>
        </p:nvGraphicFramePr>
        <p:xfrm>
          <a:off x="154197" y="23911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{6EB4DD70-71A4-4D6E-80A1-DE9BCD6511BE}</a:tableStyleId>
              </a:tblPr>
              <a:tblGrid>
                <a:gridCol w="965625"/>
                <a:gridCol w="965625"/>
                <a:gridCol w="1116675"/>
                <a:gridCol w="890200"/>
                <a:gridCol w="1336875"/>
                <a:gridCol w="1487775"/>
                <a:gridCol w="2079275"/>
              </a:tblGrid>
              <a:tr h="362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년도</a:t>
                      </a:r>
                      <a:endParaRPr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2000" marB="22000" marR="110600" marL="1106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Servlet</a:t>
                      </a:r>
                      <a:endParaRPr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Spec.</a:t>
                      </a:r>
                      <a:endParaRPr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2000" marB="22000" marR="110600" marL="1106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JSPSpec.</a:t>
                      </a:r>
                      <a:endParaRPr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2000" marB="22000" marR="110600" marL="1106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ELSpec.</a:t>
                      </a:r>
                      <a:endParaRPr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2000" marB="22000" marR="110600" marL="1106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WebSocket</a:t>
                      </a:r>
                      <a:endParaRPr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Spec.</a:t>
                      </a:r>
                      <a:endParaRPr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2000" marB="22000" marR="110600" marL="1106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TomcatVer.</a:t>
                      </a:r>
                      <a:endParaRPr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2000" marB="22000" marR="110600" marL="1106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최소지원</a:t>
                      </a:r>
                      <a:endParaRPr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JAVAJDKver.</a:t>
                      </a:r>
                      <a:endParaRPr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2000" marB="22000" marR="110600" marL="1106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CC99"/>
                    </a:solidFill>
                  </a:tcPr>
                </a:tc>
              </a:tr>
              <a:tr h="227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예정</a:t>
                      </a:r>
                      <a:endParaRPr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2000" marB="22000" marR="110600" marL="1106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4.0</a:t>
                      </a:r>
                      <a:endParaRPr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2000" marB="22000" marR="110600" marL="1106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2.4(?)</a:t>
                      </a:r>
                      <a:endParaRPr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2000" marB="22000" marR="110600" marL="1106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3.1(?)</a:t>
                      </a:r>
                      <a:endParaRPr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2000" marB="22000" marR="110600" marL="1106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1.2(?)</a:t>
                      </a:r>
                      <a:endParaRPr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2000" marB="22000" marR="110600" marL="1106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9.0.0(alpha)</a:t>
                      </a:r>
                      <a:endParaRPr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2000" marB="22000" marR="110600" marL="1106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 and later</a:t>
                      </a:r>
                      <a:endParaRPr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2000" marB="22000" marR="110600" marL="1106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</a:tr>
              <a:tr h="225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2016</a:t>
                      </a:r>
                      <a:endParaRPr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2000" marB="22000" marR="110600" marL="1106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3.1</a:t>
                      </a:r>
                      <a:endParaRPr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2000" marB="22000" marR="110600" marL="1106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2.3</a:t>
                      </a:r>
                      <a:endParaRPr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2000" marB="22000" marR="110600" marL="1106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3.1</a:t>
                      </a:r>
                      <a:endParaRPr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2000" marB="22000" marR="110600" marL="1106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1.1</a:t>
                      </a:r>
                      <a:endParaRPr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2000" marB="22000" marR="110600" marL="1106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8.5.x</a:t>
                      </a:r>
                      <a:endParaRPr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2000" marB="22000" marR="110600" marL="1106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 and later</a:t>
                      </a:r>
                      <a:endParaRPr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2000" marB="22000" marR="110600" marL="1106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</a:tr>
              <a:tr h="225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2013</a:t>
                      </a:r>
                      <a:endParaRPr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2000" marB="22000" marR="110600" marL="1106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3.1</a:t>
                      </a:r>
                      <a:endParaRPr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2000" marB="22000" marR="110600" marL="1106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2.3</a:t>
                      </a:r>
                      <a:endParaRPr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2000" marB="22000" marR="110600" marL="1106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3.0</a:t>
                      </a:r>
                      <a:endParaRPr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2000" marB="22000" marR="110600" marL="1106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1.1</a:t>
                      </a:r>
                      <a:endParaRPr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2000" marB="22000" marR="110600" marL="1106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8.0.x</a:t>
                      </a:r>
                      <a:endParaRPr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2000" marB="22000" marR="110600" marL="1106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 and later</a:t>
                      </a:r>
                      <a:endParaRPr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2000" marB="22000" marR="110600" marL="1106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</a:tr>
              <a:tr h="225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2010</a:t>
                      </a:r>
                      <a:endParaRPr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2000" marB="22000" marR="110600" marL="1106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3.0</a:t>
                      </a:r>
                      <a:endParaRPr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2000" marB="22000" marR="110600" marL="1106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2.2</a:t>
                      </a:r>
                      <a:endParaRPr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2000" marB="22000" marR="110600" marL="1106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2.2</a:t>
                      </a:r>
                      <a:endParaRPr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2000" marB="22000" marR="110600" marL="1106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N/A</a:t>
                      </a:r>
                      <a:endParaRPr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2000" marB="22000" marR="110600" marL="1106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7.0.x</a:t>
                      </a:r>
                      <a:endParaRPr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2000" marB="22000" marR="110600" marL="1106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 and later</a:t>
                      </a:r>
                      <a:endParaRPr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2000" marB="22000" marR="110600" marL="1106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</a:tr>
              <a:tr h="225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2007</a:t>
                      </a:r>
                      <a:endParaRPr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2000" marB="22000" marR="110600" marL="1106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2.5</a:t>
                      </a:r>
                      <a:endParaRPr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2000" marB="22000" marR="110600" marL="1106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2.1</a:t>
                      </a:r>
                      <a:endParaRPr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2000" marB="22000" marR="110600" marL="1106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2.1</a:t>
                      </a:r>
                      <a:endParaRPr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2000" marB="22000" marR="110600" marL="1106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N/A</a:t>
                      </a:r>
                      <a:endParaRPr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2000" marB="22000" marR="110600" marL="1106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6.0.x</a:t>
                      </a:r>
                      <a:endParaRPr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2000" marB="22000" marR="110600" marL="1106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 and later</a:t>
                      </a:r>
                      <a:endParaRPr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2000" marB="22000" marR="110600" marL="1106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</a:tr>
              <a:tr h="225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2004</a:t>
                      </a:r>
                      <a:endParaRPr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2000" marB="22000" marR="110600" marL="1106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2.4</a:t>
                      </a:r>
                      <a:endParaRPr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2000" marB="22000" marR="110600" marL="1106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2.0</a:t>
                      </a:r>
                      <a:endParaRPr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2000" marB="22000" marR="110600" marL="1106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N/A</a:t>
                      </a:r>
                      <a:endParaRPr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2000" marB="22000" marR="110600" marL="1106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N/A</a:t>
                      </a:r>
                      <a:endParaRPr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2000" marB="22000" marR="110600" marL="1106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5.5.x(archived)</a:t>
                      </a:r>
                      <a:endParaRPr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2000" marB="22000" marR="110600" marL="1106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1.4</a:t>
                      </a:r>
                      <a:endParaRPr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2000" marB="22000" marR="110600" marL="1106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</a:tr>
              <a:tr h="225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2002</a:t>
                      </a:r>
                      <a:endParaRPr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2000" marB="22000" marR="110600" marL="1106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2.3</a:t>
                      </a:r>
                      <a:endParaRPr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2000" marB="22000" marR="110600" marL="1106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1.2</a:t>
                      </a:r>
                      <a:endParaRPr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2000" marB="22000" marR="110600" marL="1106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N/A</a:t>
                      </a:r>
                      <a:endParaRPr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2000" marB="22000" marR="110600" marL="1106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N/A</a:t>
                      </a:r>
                      <a:endParaRPr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2000" marB="22000" marR="110600" marL="1106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4.1.x(archived)</a:t>
                      </a:r>
                      <a:endParaRPr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2000" marB="22000" marR="110600" marL="1106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1.3</a:t>
                      </a:r>
                      <a:endParaRPr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2000" marB="22000" marR="110600" marL="1106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</a:tr>
              <a:tr h="225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2000</a:t>
                      </a:r>
                      <a:endParaRPr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2000" marB="22000" marR="110600" marL="1106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2.2</a:t>
                      </a:r>
                      <a:endParaRPr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2000" marB="22000" marR="110600" marL="1106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1.1</a:t>
                      </a:r>
                      <a:endParaRPr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2000" marB="22000" marR="110600" marL="1106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N/A</a:t>
                      </a:r>
                      <a:endParaRPr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2000" marB="22000" marR="110600" marL="1106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N/A</a:t>
                      </a:r>
                      <a:endParaRPr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2000" marB="22000" marR="110600" marL="1106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3.3.x(archived)</a:t>
                      </a:r>
                      <a:endParaRPr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2000" marB="22000" marR="110600" marL="1106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1.1</a:t>
                      </a:r>
                      <a:endParaRPr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2000" marB="22000" marR="110600" marL="1106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</a:tr>
            </a:tbl>
          </a:graphicData>
        </a:graphic>
      </p:graphicFrame>
      <p:sp>
        <p:nvSpPr>
          <p:cNvPr id="489" name="Google Shape;489;p29"/>
          <p:cNvSpPr txBox="1"/>
          <p:nvPr/>
        </p:nvSpPr>
        <p:spPr>
          <a:xfrm>
            <a:off x="311700" y="611899"/>
            <a:ext cx="8572500" cy="17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99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 </a:t>
            </a:r>
            <a:r>
              <a:rPr b="0" i="0" lang="ko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JSP(Java Server Page)는?</a:t>
            </a:r>
            <a:endParaRPr/>
          </a:p>
          <a:p>
            <a:pPr indent="0" lvl="0" marL="0" marR="0" rtl="0" algn="l">
              <a:lnSpc>
                <a:spcPct val="8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ko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 웹 서비스를 위한 인터넷 프로그래밍 언어</a:t>
            </a:r>
            <a:endParaRPr/>
          </a:p>
          <a:p>
            <a:pPr indent="0" lvl="0" marL="0" marR="0" rtl="0" algn="l">
              <a:lnSpc>
                <a:spcPct val="8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ko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 원래 서블릿(servlet)과 JSP는 Sun사의 Java 웹 서버 제품의 보조 기술로 등장</a:t>
            </a:r>
            <a:endParaRPr/>
          </a:p>
          <a:p>
            <a:pPr indent="0" lvl="0" marL="0" marR="0" rtl="0" algn="l">
              <a:lnSpc>
                <a:spcPct val="8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ko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 1998년 첫 번째 JSP API(Application Programming Interface) 스펙(specification) 발표</a:t>
            </a:r>
            <a:endParaRPr/>
          </a:p>
          <a:p>
            <a:pPr indent="0" lvl="0" marL="0" marR="0" rtl="0" algn="l">
              <a:lnSpc>
                <a:spcPct val="8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ko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 1999년 5월 JSP 1.0 스펙(Servlet 2.2)이 발표되면서 안정적인 개발 플랫폼의 면모를 갖춤</a:t>
            </a:r>
            <a:endParaRPr/>
          </a:p>
          <a:p>
            <a:pPr indent="0" lvl="0" marL="0" marR="0" rtl="0" algn="l">
              <a:lnSpc>
                <a:spcPct val="8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ko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 JSP 기능 역시 서블릿 기술을 사용하여 구현 되었기 때문에 기존의 서블릿 제품들의 JSP</a:t>
            </a:r>
            <a:endParaRPr/>
          </a:p>
          <a:p>
            <a:pPr indent="0" lvl="0" marL="0" marR="0" rtl="0" algn="l">
              <a:lnSpc>
                <a:spcPct val="7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0" i="0" lang="ko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장점을 그대로 충분히 흡수함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0"/>
          <p:cNvSpPr txBox="1"/>
          <p:nvPr>
            <p:ph type="title"/>
          </p:nvPr>
        </p:nvSpPr>
        <p:spPr>
          <a:xfrm>
            <a:off x="311700" y="-121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JSP특징 </a:t>
            </a:r>
            <a:endParaRPr/>
          </a:p>
        </p:txBody>
      </p:sp>
      <p:sp>
        <p:nvSpPr>
          <p:cNvPr id="495" name="Google Shape;495;p30"/>
          <p:cNvSpPr txBox="1"/>
          <p:nvPr/>
        </p:nvSpPr>
        <p:spPr>
          <a:xfrm>
            <a:off x="143024" y="689348"/>
            <a:ext cx="9000900" cy="44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1800" u="none" cap="none" strike="noStrike">
                <a:solidFill>
                  <a:srgbClr val="3333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</a:t>
            </a:r>
            <a:r>
              <a:rPr b="1" i="0" lang="ko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ko" sz="1800" u="none" cap="none" strike="noStrike">
                <a:solidFill>
                  <a:srgbClr val="3333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플랫폼에</a:t>
            </a:r>
            <a:r>
              <a:rPr b="1" i="0" lang="ko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ko" sz="1800" u="none" cap="none" strike="noStrike">
                <a:solidFill>
                  <a:srgbClr val="3333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독립적이다.</a:t>
            </a:r>
            <a:endParaRPr b="1" sz="18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ko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 “Write Once, Run Anywhere”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ko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 개발 되면, 다른 환경으로 큰 변경 작업 없이 이식이 가능하다.</a:t>
            </a:r>
            <a:br>
              <a:rPr b="0" i="0" lang="ko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1800" u="none" cap="none" strike="noStrike">
                <a:solidFill>
                  <a:srgbClr val="3333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</a:t>
            </a:r>
            <a:r>
              <a:rPr b="1" i="0" lang="ko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ko" sz="1800" u="none" cap="none" strike="noStrike">
                <a:solidFill>
                  <a:srgbClr val="3333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소프트웨어의</a:t>
            </a:r>
            <a:r>
              <a:rPr b="1" i="0" lang="ko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ko" sz="1800" u="none" cap="none" strike="noStrike">
                <a:solidFill>
                  <a:srgbClr val="3333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재사용성이</a:t>
            </a:r>
            <a:r>
              <a:rPr b="1" i="0" lang="ko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ko" sz="1800" u="none" cap="none" strike="noStrike">
                <a:solidFill>
                  <a:srgbClr val="3333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증가된다.</a:t>
            </a:r>
            <a:endParaRPr b="1" sz="18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ko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 미리 개발해 놓은 자원을 다른 곳에서도 새로운 개발 없이 사용이 가능하다.</a:t>
            </a:r>
            <a:br>
              <a:rPr b="0" i="0" lang="ko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1800" u="none" cap="none" strike="noStrike">
                <a:solidFill>
                  <a:srgbClr val="3333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</a:t>
            </a:r>
            <a:r>
              <a:rPr b="1" i="0" lang="ko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ko" sz="1800" u="none" cap="none" strike="noStrike">
                <a:solidFill>
                  <a:srgbClr val="3333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안정적이며</a:t>
            </a:r>
            <a:r>
              <a:rPr b="1" i="0" lang="ko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ko" sz="1800" u="none" cap="none" strike="noStrike">
                <a:solidFill>
                  <a:srgbClr val="3333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수행</a:t>
            </a:r>
            <a:r>
              <a:rPr b="1" i="0" lang="ko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ko" sz="1800" u="none" cap="none" strike="noStrike">
                <a:solidFill>
                  <a:srgbClr val="3333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속도가</a:t>
            </a:r>
            <a:r>
              <a:rPr b="1" i="0" lang="ko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ko" sz="1800" u="none" cap="none" strike="noStrike">
                <a:solidFill>
                  <a:srgbClr val="3333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향상된다.</a:t>
            </a:r>
            <a:endParaRPr b="1" sz="18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ko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 JSP는 스크립트지만 브라우저가 읽어 들이기 전에 JSP컨테이너에 의해 컴파일이 되고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0" i="0" lang="ko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서블릿 코드로 변환 된다는 점에서 속도가 향상된다는 말에 의문이 생길 수 있지만 이 과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0" i="0" lang="ko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정은 </a:t>
            </a:r>
            <a:r>
              <a:rPr b="1" i="0" lang="ko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처음에 한번만</a:t>
            </a:r>
            <a:r>
              <a:rPr b="0" i="0" lang="ko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일어나기 때문에 JSP페이지는 뛰어난 속도를 자랑한다.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ko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 JSP는 </a:t>
            </a:r>
            <a:r>
              <a:rPr b="0" i="0" lang="ko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하나의 요청마다 </a:t>
            </a:r>
            <a:r>
              <a:rPr b="1" i="0" lang="ko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쓰레드</a:t>
            </a:r>
            <a:r>
              <a:rPr b="0" i="0" lang="ko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를 생성</a:t>
            </a:r>
            <a:r>
              <a:rPr b="0" i="0" lang="ko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하기 때문에 하나의 요청마다 프로세스를 생성하는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0" i="0" lang="ko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CGI나 ASP보다 뛰어나다.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1"/>
          <p:cNvSpPr txBox="1"/>
          <p:nvPr>
            <p:ph type="title"/>
          </p:nvPr>
        </p:nvSpPr>
        <p:spPr>
          <a:xfrm>
            <a:off x="311700" y="-121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JSP특징 </a:t>
            </a:r>
            <a:endParaRPr/>
          </a:p>
        </p:txBody>
      </p:sp>
      <p:sp>
        <p:nvSpPr>
          <p:cNvPr id="501" name="Google Shape;501;p31"/>
          <p:cNvSpPr txBox="1"/>
          <p:nvPr/>
        </p:nvSpPr>
        <p:spPr>
          <a:xfrm>
            <a:off x="143025" y="689350"/>
            <a:ext cx="9000900" cy="41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1800" u="none" cap="none" strike="noStrike">
                <a:solidFill>
                  <a:srgbClr val="3333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</a:t>
            </a:r>
            <a:r>
              <a:rPr b="1" i="0" lang="ko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ko" sz="1800" u="none" cap="none" strike="noStrike">
                <a:solidFill>
                  <a:srgbClr val="3333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디자인</a:t>
            </a:r>
            <a:r>
              <a:rPr b="1" i="0" lang="ko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ko" sz="1800" u="none" cap="none" strike="noStrike">
                <a:solidFill>
                  <a:srgbClr val="3333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부분과</a:t>
            </a:r>
            <a:r>
              <a:rPr b="1" i="0" lang="ko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ko" sz="1800" u="none" cap="none" strike="noStrike">
                <a:solidFill>
                  <a:srgbClr val="3333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프로그램</a:t>
            </a:r>
            <a:r>
              <a:rPr b="1" i="0" lang="ko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ko" sz="1800" u="none" cap="none" strike="noStrike">
                <a:solidFill>
                  <a:srgbClr val="3333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부분의</a:t>
            </a:r>
            <a:r>
              <a:rPr b="1" i="0" lang="ko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ko" sz="1800" u="none" cap="none" strike="noStrike">
                <a:solidFill>
                  <a:srgbClr val="3333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분리가</a:t>
            </a:r>
            <a:r>
              <a:rPr b="1" i="0" lang="ko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ko" sz="1800" u="none" cap="none" strike="noStrike">
                <a:solidFill>
                  <a:srgbClr val="3333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가능하다.</a:t>
            </a:r>
            <a:endParaRPr b="1" sz="18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ko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  JSP는 컴포넌트 중심적인 디자인이기 때문에 자바빈즈(JavaBeans)로 만들어진 서버측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0" i="0" lang="ko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객체의 기능을 사용할 수 있는 HTML과 비슷한 태그 시스템을 가지고 있다.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ko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  프로그래머는 자바빈즈로 구현하고 프리젠테이션 팀이 JSP를 통해 자바빈즈를 사용한다.</a:t>
            </a:r>
            <a:br>
              <a:rPr b="0" i="0" lang="ko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1800" u="none" cap="none" strike="noStrike">
                <a:solidFill>
                  <a:srgbClr val="3333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</a:t>
            </a:r>
            <a:r>
              <a:rPr b="1" i="0" lang="ko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ko" sz="1800" u="none" cap="none" strike="noStrike">
                <a:solidFill>
                  <a:srgbClr val="3333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J2EE(Java</a:t>
            </a:r>
            <a:r>
              <a:rPr b="1" i="0" lang="ko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ko" sz="1800" u="none" cap="none" strike="noStrike">
                <a:solidFill>
                  <a:srgbClr val="3333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i="0" lang="ko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ko" sz="1800" u="none" cap="none" strike="noStrike">
                <a:solidFill>
                  <a:srgbClr val="3333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Enterprise</a:t>
            </a:r>
            <a:r>
              <a:rPr b="1" i="0" lang="ko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ko" sz="1800" u="none" cap="none" strike="noStrike">
                <a:solidFill>
                  <a:srgbClr val="3333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Edition)의</a:t>
            </a:r>
            <a:r>
              <a:rPr b="1" i="0" lang="ko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ko" sz="1800" u="none" cap="none" strike="noStrike">
                <a:solidFill>
                  <a:srgbClr val="3333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진입로이다.</a:t>
            </a:r>
            <a:endParaRPr b="1" sz="18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ko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 Oracle사(과거 Sun사)의 기업용 서버 플랫폼임(1998년경부터 현재까지 발전해옴)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ko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 J2EE에는 JSP를 필두로 서블릿(Servlet), XML, EJB(Enterprise JavaBean), JavaMail,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0" i="0" lang="ko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JNDI(JavaNaming and Directory Interface), CORBA등의 핵심 기술로 이루어져있다.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ko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 JSP는 웹상에서 J2EE핵심 기술들을 모두 연동하고 있다.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6" name="Google Shape;506;p32"/>
          <p:cNvPicPr preferRelativeResize="0"/>
          <p:nvPr/>
        </p:nvPicPr>
        <p:blipFill rotWithShape="1">
          <a:blip r:embed="rId3">
            <a:alphaModFix/>
          </a:blip>
          <a:srcRect b="4913" l="754" r="0" t="4085"/>
          <a:stretch/>
        </p:blipFill>
        <p:spPr>
          <a:xfrm>
            <a:off x="993325" y="666400"/>
            <a:ext cx="7037526" cy="4247825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32"/>
          <p:cNvSpPr/>
          <p:nvPr/>
        </p:nvSpPr>
        <p:spPr>
          <a:xfrm>
            <a:off x="5119281" y="3644352"/>
            <a:ext cx="99000" cy="39300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lnTo>
                  <a:pt x="25255" y="22184"/>
                </a:lnTo>
                <a:lnTo>
                  <a:pt x="120000" y="0"/>
                </a:lnTo>
                <a:lnTo>
                  <a:pt x="0" y="120000"/>
                </a:lnTo>
              </a:path>
            </a:pathLst>
          </a:custGeom>
          <a:solidFill>
            <a:srgbClr val="CCDAE2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32"/>
          <p:cNvSpPr/>
          <p:nvPr/>
        </p:nvSpPr>
        <p:spPr>
          <a:xfrm>
            <a:off x="7135261" y="3064508"/>
            <a:ext cx="46800" cy="17700"/>
          </a:xfrm>
          <a:custGeom>
            <a:rect b="b" l="l" r="r" t="t"/>
            <a:pathLst>
              <a:path extrusionOk="0" h="120000" w="120000">
                <a:moveTo>
                  <a:pt x="0" y="119996"/>
                </a:moveTo>
                <a:lnTo>
                  <a:pt x="26827" y="28050"/>
                </a:lnTo>
                <a:lnTo>
                  <a:pt x="120000" y="0"/>
                </a:lnTo>
                <a:lnTo>
                  <a:pt x="0" y="119996"/>
                </a:lnTo>
              </a:path>
            </a:pathLst>
          </a:custGeom>
          <a:solidFill>
            <a:srgbClr val="CCDAE2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32"/>
          <p:cNvSpPr/>
          <p:nvPr/>
        </p:nvSpPr>
        <p:spPr>
          <a:xfrm>
            <a:off x="8079314" y="3290626"/>
            <a:ext cx="44400" cy="18600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lnTo>
                  <a:pt x="21194" y="26765"/>
                </a:lnTo>
                <a:lnTo>
                  <a:pt x="120000" y="0"/>
                </a:lnTo>
                <a:lnTo>
                  <a:pt x="0" y="120000"/>
                </a:lnTo>
              </a:path>
            </a:pathLst>
          </a:custGeom>
          <a:solidFill>
            <a:srgbClr val="99B5C6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32"/>
          <p:cNvSpPr/>
          <p:nvPr/>
        </p:nvSpPr>
        <p:spPr>
          <a:xfrm>
            <a:off x="7189979" y="3559311"/>
            <a:ext cx="44400" cy="17700"/>
          </a:xfrm>
          <a:custGeom>
            <a:rect b="b" l="l" r="r" t="t"/>
            <a:pathLst>
              <a:path extrusionOk="0" h="120000" w="120000">
                <a:moveTo>
                  <a:pt x="0" y="119996"/>
                </a:moveTo>
                <a:lnTo>
                  <a:pt x="28361" y="28050"/>
                </a:lnTo>
                <a:lnTo>
                  <a:pt x="120000" y="0"/>
                </a:lnTo>
                <a:lnTo>
                  <a:pt x="0" y="119996"/>
                </a:lnTo>
              </a:path>
            </a:pathLst>
          </a:custGeom>
          <a:solidFill>
            <a:srgbClr val="CCDAE2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32"/>
          <p:cNvSpPr txBox="1"/>
          <p:nvPr/>
        </p:nvSpPr>
        <p:spPr>
          <a:xfrm>
            <a:off x="4883850" y="1387436"/>
            <a:ext cx="5682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445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847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DNS 서버</a:t>
            </a:r>
            <a:endParaRPr/>
          </a:p>
        </p:txBody>
      </p:sp>
      <p:sp>
        <p:nvSpPr>
          <p:cNvPr id="512" name="Google Shape;512;p32"/>
          <p:cNvSpPr txBox="1"/>
          <p:nvPr/>
        </p:nvSpPr>
        <p:spPr>
          <a:xfrm>
            <a:off x="5100075" y="3690861"/>
            <a:ext cx="430200" cy="1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445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847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웹 서버</a:t>
            </a:r>
            <a:endParaRPr/>
          </a:p>
        </p:txBody>
      </p:sp>
      <p:sp>
        <p:nvSpPr>
          <p:cNvPr id="513" name="Google Shape;513;p32"/>
          <p:cNvSpPr txBox="1"/>
          <p:nvPr/>
        </p:nvSpPr>
        <p:spPr>
          <a:xfrm>
            <a:off x="6743575" y="2104800"/>
            <a:ext cx="1117500" cy="1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445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847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JSP/Servlet Container</a:t>
            </a:r>
            <a:endParaRPr/>
          </a:p>
        </p:txBody>
      </p:sp>
      <p:sp>
        <p:nvSpPr>
          <p:cNvPr id="514" name="Google Shape;514;p32"/>
          <p:cNvSpPr txBox="1"/>
          <p:nvPr/>
        </p:nvSpPr>
        <p:spPr>
          <a:xfrm>
            <a:off x="3686375" y="2208017"/>
            <a:ext cx="10290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445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847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② IP 주소로 변화</a:t>
            </a:r>
            <a:endParaRPr/>
          </a:p>
          <a:p>
            <a:pPr indent="0" lvl="0" marL="0" marR="0" rtl="0" algn="l">
              <a:lnSpc>
                <a:spcPct val="1180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847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211.xxx.xxx.xxx</a:t>
            </a:r>
            <a:endParaRPr/>
          </a:p>
        </p:txBody>
      </p:sp>
      <p:sp>
        <p:nvSpPr>
          <p:cNvPr id="515" name="Google Shape;515;p32"/>
          <p:cNvSpPr txBox="1"/>
          <p:nvPr/>
        </p:nvSpPr>
        <p:spPr>
          <a:xfrm>
            <a:off x="2793125" y="1771977"/>
            <a:ext cx="8448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847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① URL </a:t>
            </a:r>
            <a:r>
              <a:rPr lang="ko" sz="847">
                <a:latin typeface="Times New Roman"/>
                <a:ea typeface="Times New Roman"/>
                <a:cs typeface="Times New Roman"/>
                <a:sym typeface="Times New Roman"/>
              </a:rPr>
              <a:t>request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847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www.xxx.com</a:t>
            </a:r>
            <a:endParaRPr/>
          </a:p>
        </p:txBody>
      </p:sp>
      <p:sp>
        <p:nvSpPr>
          <p:cNvPr id="516" name="Google Shape;516;p32"/>
          <p:cNvSpPr txBox="1"/>
          <p:nvPr/>
        </p:nvSpPr>
        <p:spPr>
          <a:xfrm>
            <a:off x="1230000" y="3788300"/>
            <a:ext cx="9579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47">
                <a:latin typeface="Times New Roman"/>
                <a:ea typeface="Times New Roman"/>
                <a:cs typeface="Times New Roman"/>
                <a:sym typeface="Times New Roman"/>
              </a:rPr>
              <a:t>⑫ </a:t>
            </a:r>
            <a:r>
              <a:rPr b="0" i="0" lang="ko" sz="847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태그 분석</a:t>
            </a:r>
            <a:br>
              <a:rPr lang="ko"/>
            </a:br>
            <a:r>
              <a:rPr b="0" i="0" lang="ko" sz="847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변환/화면 구성</a:t>
            </a:r>
            <a:endParaRPr/>
          </a:p>
        </p:txBody>
      </p:sp>
      <p:sp>
        <p:nvSpPr>
          <p:cNvPr id="517" name="Google Shape;517;p32"/>
          <p:cNvSpPr txBox="1"/>
          <p:nvPr/>
        </p:nvSpPr>
        <p:spPr>
          <a:xfrm>
            <a:off x="3194873" y="2726647"/>
            <a:ext cx="1336200" cy="2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445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847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③ JSP 페이지 요청</a:t>
            </a:r>
            <a:endParaRPr/>
          </a:p>
          <a:p>
            <a:pPr indent="0" lvl="0" marL="0" marR="0" rtl="0" algn="l">
              <a:lnSpc>
                <a:spcPct val="1122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713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http://211.xxx.xxx:8080/index.jsp</a:t>
            </a:r>
            <a:endParaRPr/>
          </a:p>
        </p:txBody>
      </p:sp>
      <p:sp>
        <p:nvSpPr>
          <p:cNvPr id="518" name="Google Shape;518;p32"/>
          <p:cNvSpPr txBox="1"/>
          <p:nvPr/>
        </p:nvSpPr>
        <p:spPr>
          <a:xfrm>
            <a:off x="3448907" y="3279672"/>
            <a:ext cx="1377300" cy="10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47">
                <a:latin typeface="Times New Roman"/>
                <a:ea typeface="Times New Roman"/>
                <a:cs typeface="Times New Roman"/>
                <a:sym typeface="Times New Roman"/>
              </a:rPr>
              <a:t>⑪</a:t>
            </a:r>
            <a:r>
              <a:rPr b="0" i="0" lang="ko" sz="847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결과 페이지 (HTML) 전송</a:t>
            </a:r>
            <a:br>
              <a:rPr lang="ko" sz="1800">
                <a:latin typeface="Calibri"/>
                <a:ea typeface="Calibri"/>
                <a:cs typeface="Calibri"/>
                <a:sym typeface="Calibri"/>
              </a:rPr>
            </a:br>
            <a:r>
              <a:rPr b="0" i="0" lang="ko" sz="916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&lt;HTML&gt;</a:t>
            </a:r>
            <a:br>
              <a:rPr lang="ko"/>
            </a:br>
            <a:r>
              <a:rPr b="0" i="0" lang="ko" sz="916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&lt;BODY&gt;</a:t>
            </a:r>
            <a:endParaRPr/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916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/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916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/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916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/>
          </a:p>
        </p:txBody>
      </p:sp>
      <p:sp>
        <p:nvSpPr>
          <p:cNvPr id="519" name="Google Shape;519;p32"/>
          <p:cNvSpPr txBox="1"/>
          <p:nvPr/>
        </p:nvSpPr>
        <p:spPr>
          <a:xfrm>
            <a:off x="5483541" y="2531849"/>
            <a:ext cx="11826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916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index. jsp</a:t>
            </a:r>
            <a:endParaRPr b="0" i="0" sz="916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16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652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847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④ 요청/분석 넘기기</a:t>
            </a:r>
            <a:endParaRPr/>
          </a:p>
        </p:txBody>
      </p:sp>
      <p:sp>
        <p:nvSpPr>
          <p:cNvPr id="520" name="Google Shape;520;p32"/>
          <p:cNvSpPr txBox="1"/>
          <p:nvPr/>
        </p:nvSpPr>
        <p:spPr>
          <a:xfrm>
            <a:off x="4572000" y="2739000"/>
            <a:ext cx="4302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16">
                <a:latin typeface="Times New Roman"/>
                <a:ea typeface="Times New Roman"/>
                <a:cs typeface="Times New Roman"/>
                <a:sym typeface="Times New Roman"/>
              </a:rPr>
              <a:t>8080</a:t>
            </a:r>
            <a:endParaRPr/>
          </a:p>
          <a:p>
            <a:pPr indent="0" lvl="0" marL="0" rtl="0" algn="l">
              <a:lnSpc>
                <a:spcPct val="6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16">
                <a:latin typeface="Times New Roman"/>
                <a:ea typeface="Times New Roman"/>
                <a:cs typeface="Times New Roman"/>
                <a:sym typeface="Times New Roman"/>
              </a:rPr>
              <a:t>포트</a:t>
            </a:r>
            <a:endParaRPr/>
          </a:p>
        </p:txBody>
      </p:sp>
      <p:sp>
        <p:nvSpPr>
          <p:cNvPr id="521" name="Google Shape;521;p32"/>
          <p:cNvSpPr txBox="1"/>
          <p:nvPr/>
        </p:nvSpPr>
        <p:spPr>
          <a:xfrm>
            <a:off x="2419900" y="3544225"/>
            <a:ext cx="1029000" cy="25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44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47">
                <a:latin typeface="Times New Roman"/>
                <a:ea typeface="Times New Roman"/>
                <a:cs typeface="Times New Roman"/>
                <a:sym typeface="Times New Roman"/>
              </a:rPr>
              <a:t>PC/웹 브라우저</a:t>
            </a:r>
            <a:endParaRPr/>
          </a:p>
        </p:txBody>
      </p:sp>
      <p:sp>
        <p:nvSpPr>
          <p:cNvPr id="522" name="Google Shape;522;p32"/>
          <p:cNvSpPr txBox="1"/>
          <p:nvPr>
            <p:ph type="title"/>
          </p:nvPr>
        </p:nvSpPr>
        <p:spPr>
          <a:xfrm>
            <a:off x="311700" y="809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Server와 Client, 그리고 JSP Container</a:t>
            </a:r>
            <a:endParaRPr/>
          </a:p>
        </p:txBody>
      </p:sp>
      <p:sp>
        <p:nvSpPr>
          <p:cNvPr id="523" name="Google Shape;523;p32"/>
          <p:cNvSpPr txBox="1"/>
          <p:nvPr/>
        </p:nvSpPr>
        <p:spPr>
          <a:xfrm>
            <a:off x="5562600" y="3258000"/>
            <a:ext cx="1117500" cy="25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47">
                <a:latin typeface="Times New Roman"/>
                <a:ea typeface="Times New Roman"/>
                <a:cs typeface="Times New Roman"/>
                <a:sym typeface="Times New Roman"/>
              </a:rPr>
              <a:t>⑩ 실행 결과 전송</a:t>
            </a:r>
            <a:endParaRPr/>
          </a:p>
        </p:txBody>
      </p:sp>
      <p:sp>
        <p:nvSpPr>
          <p:cNvPr id="524" name="Google Shape;524;p32"/>
          <p:cNvSpPr txBox="1"/>
          <p:nvPr/>
        </p:nvSpPr>
        <p:spPr>
          <a:xfrm>
            <a:off x="5734050" y="3540128"/>
            <a:ext cx="7983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713">
                <a:latin typeface="Times New Roman"/>
                <a:ea typeface="Times New Roman"/>
                <a:cs typeface="Times New Roman"/>
                <a:sym typeface="Times New Roman"/>
              </a:rPr>
              <a:t>HTML</a:t>
            </a:r>
            <a:br>
              <a:rPr lang="ko" sz="713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ko" sz="713">
                <a:latin typeface="Times New Roman"/>
                <a:ea typeface="Times New Roman"/>
                <a:cs typeface="Times New Roman"/>
                <a:sym typeface="Times New Roman"/>
              </a:rPr>
              <a:t>문서</a:t>
            </a:r>
            <a:endParaRPr sz="71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8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1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8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1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47">
                <a:latin typeface="Times New Roman"/>
                <a:ea typeface="Times New Roman"/>
                <a:cs typeface="Times New Roman"/>
                <a:sym typeface="Times New Roman"/>
              </a:rPr>
              <a:t>HTML + JavaScript +</a:t>
            </a:r>
            <a:br>
              <a:rPr lang="ko" sz="847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ko" sz="847">
                <a:latin typeface="Times New Roman"/>
                <a:ea typeface="Times New Roman"/>
                <a:cs typeface="Times New Roman"/>
                <a:sym typeface="Times New Roman"/>
              </a:rPr>
              <a:t>CSS</a:t>
            </a:r>
            <a:endParaRPr/>
          </a:p>
        </p:txBody>
      </p:sp>
      <p:sp>
        <p:nvSpPr>
          <p:cNvPr id="525" name="Google Shape;525;p32"/>
          <p:cNvSpPr txBox="1"/>
          <p:nvPr/>
        </p:nvSpPr>
        <p:spPr>
          <a:xfrm>
            <a:off x="6926009" y="3846350"/>
            <a:ext cx="9579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47">
                <a:latin typeface="Times New Roman"/>
                <a:ea typeface="Times New Roman"/>
                <a:cs typeface="Times New Roman"/>
                <a:sym typeface="Times New Roman"/>
              </a:rPr>
              <a:t>⑨데이터 요청</a:t>
            </a:r>
            <a:endParaRPr/>
          </a:p>
        </p:txBody>
      </p:sp>
      <p:sp>
        <p:nvSpPr>
          <p:cNvPr id="526" name="Google Shape;526;p32"/>
          <p:cNvSpPr/>
          <p:nvPr/>
        </p:nvSpPr>
        <p:spPr>
          <a:xfrm>
            <a:off x="6688393" y="2288089"/>
            <a:ext cx="1317300" cy="1496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32"/>
          <p:cNvSpPr/>
          <p:nvPr/>
        </p:nvSpPr>
        <p:spPr>
          <a:xfrm>
            <a:off x="6717275" y="2337875"/>
            <a:ext cx="534900" cy="151500"/>
          </a:xfrm>
          <a:prstGeom prst="foldedCorner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2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750">
                <a:latin typeface="Times New Roman"/>
                <a:ea typeface="Times New Roman"/>
                <a:cs typeface="Times New Roman"/>
                <a:sym typeface="Times New Roman"/>
              </a:rPr>
              <a:t>*.JSP</a:t>
            </a:r>
            <a:endParaRPr sz="7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8" name="Google Shape;528;p32"/>
          <p:cNvSpPr/>
          <p:nvPr/>
        </p:nvSpPr>
        <p:spPr>
          <a:xfrm>
            <a:off x="6717275" y="2566475"/>
            <a:ext cx="534900" cy="201300"/>
          </a:xfrm>
          <a:prstGeom prst="foldedCorner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2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750">
                <a:latin typeface="Times New Roman"/>
                <a:ea typeface="Times New Roman"/>
                <a:cs typeface="Times New Roman"/>
                <a:sym typeface="Times New Roman"/>
              </a:rPr>
              <a:t>*.Java</a:t>
            </a:r>
            <a:br>
              <a:rPr lang="ko" sz="75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ko" sz="750">
                <a:latin typeface="Times New Roman"/>
                <a:ea typeface="Times New Roman"/>
                <a:cs typeface="Times New Roman"/>
                <a:sym typeface="Times New Roman"/>
              </a:rPr>
              <a:t>(Servlet)</a:t>
            </a:r>
            <a:endParaRPr sz="7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9" name="Google Shape;529;p32"/>
          <p:cNvSpPr/>
          <p:nvPr/>
        </p:nvSpPr>
        <p:spPr>
          <a:xfrm>
            <a:off x="6717275" y="2871275"/>
            <a:ext cx="534900" cy="151500"/>
          </a:xfrm>
          <a:prstGeom prst="foldedCorner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2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750">
                <a:latin typeface="Times New Roman"/>
                <a:ea typeface="Times New Roman"/>
                <a:cs typeface="Times New Roman"/>
                <a:sym typeface="Times New Roman"/>
              </a:rPr>
              <a:t>*.class</a:t>
            </a:r>
            <a:endParaRPr sz="7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0" name="Google Shape;530;p32"/>
          <p:cNvSpPr txBox="1"/>
          <p:nvPr/>
        </p:nvSpPr>
        <p:spPr>
          <a:xfrm>
            <a:off x="7290475" y="2465100"/>
            <a:ext cx="6768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50"/>
              <a:t>↓  </a:t>
            </a:r>
            <a:r>
              <a:rPr lang="ko" sz="750">
                <a:latin typeface="Times New Roman"/>
                <a:ea typeface="Times New Roman"/>
                <a:cs typeface="Times New Roman"/>
                <a:sym typeface="Times New Roman"/>
              </a:rPr>
              <a:t>⑤ </a:t>
            </a:r>
            <a:r>
              <a:rPr lang="ko" sz="750"/>
              <a:t>파싱</a:t>
            </a:r>
            <a:endParaRPr sz="7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50"/>
              <a:t>↓  </a:t>
            </a:r>
            <a:r>
              <a:rPr lang="ko" sz="750">
                <a:latin typeface="Times New Roman"/>
                <a:ea typeface="Times New Roman"/>
                <a:cs typeface="Times New Roman"/>
                <a:sym typeface="Times New Roman"/>
              </a:rPr>
              <a:t>⑥ </a:t>
            </a:r>
            <a:r>
              <a:rPr lang="ko" sz="750"/>
              <a:t>컴파일</a:t>
            </a:r>
            <a:endParaRPr sz="7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50"/>
              <a:t>↓  ⑦</a:t>
            </a:r>
            <a:r>
              <a:rPr lang="ko" sz="750">
                <a:latin typeface="Times New Roman"/>
                <a:ea typeface="Times New Roman"/>
                <a:cs typeface="Times New Roman"/>
                <a:sym typeface="Times New Roman"/>
              </a:rPr>
              <a:t>메모리에 서블릿 적재</a:t>
            </a:r>
            <a:endParaRPr sz="75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1" name="Google Shape;531;p32"/>
          <p:cNvCxnSpPr/>
          <p:nvPr/>
        </p:nvCxnSpPr>
        <p:spPr>
          <a:xfrm flipH="1" rot="10800000">
            <a:off x="6874381" y="3538093"/>
            <a:ext cx="15300" cy="47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532" name="Google Shape;532;p32"/>
          <p:cNvSpPr txBox="1"/>
          <p:nvPr/>
        </p:nvSpPr>
        <p:spPr>
          <a:xfrm>
            <a:off x="6729450" y="4049171"/>
            <a:ext cx="568200" cy="2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DB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3" name="Google Shape;533;p32"/>
          <p:cNvSpPr/>
          <p:nvPr/>
        </p:nvSpPr>
        <p:spPr>
          <a:xfrm>
            <a:off x="6779850" y="3223125"/>
            <a:ext cx="1081200" cy="317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⑧실행</a:t>
            </a:r>
            <a:endParaRPr/>
          </a:p>
        </p:txBody>
      </p:sp>
      <p:sp>
        <p:nvSpPr>
          <p:cNvPr id="534" name="Google Shape;534;p32"/>
          <p:cNvSpPr/>
          <p:nvPr/>
        </p:nvSpPr>
        <p:spPr>
          <a:xfrm>
            <a:off x="8057650" y="2319600"/>
            <a:ext cx="200100" cy="8001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32"/>
          <p:cNvSpPr txBox="1"/>
          <p:nvPr/>
        </p:nvSpPr>
        <p:spPr>
          <a:xfrm>
            <a:off x="8296425" y="2539025"/>
            <a:ext cx="6453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50">
                <a:latin typeface="Open Sans"/>
                <a:ea typeface="Open Sans"/>
                <a:cs typeface="Open Sans"/>
                <a:sym typeface="Open Sans"/>
              </a:rPr>
              <a:t>최초 단1번 발생</a:t>
            </a:r>
            <a:endParaRPr sz="75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36" name="Google Shape;536;p32"/>
          <p:cNvCxnSpPr/>
          <p:nvPr/>
        </p:nvCxnSpPr>
        <p:spPr>
          <a:xfrm flipH="1">
            <a:off x="5549843" y="3255239"/>
            <a:ext cx="1217100" cy="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JSP 전망...</a:t>
            </a:r>
            <a:endParaRPr/>
          </a:p>
        </p:txBody>
      </p:sp>
      <p:sp>
        <p:nvSpPr>
          <p:cNvPr id="542" name="Google Shape;542;p3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JSP는 대기업, 금융권, 관공서 등의 ‘</a:t>
            </a:r>
            <a:r>
              <a:rPr i="1" lang="ko"/>
              <a:t>크고 안정성과 유지보수성 중시하는 중대형 사이트’</a:t>
            </a:r>
            <a:r>
              <a:rPr lang="ko"/>
              <a:t>에서의 수요는 여전히 가장 많고, 앞으로도 이 추세는 유지될듯 하나..</a:t>
            </a:r>
            <a:br>
              <a:rPr lang="ko"/>
            </a:br>
            <a:r>
              <a:rPr lang="ko"/>
              <a:t>2010년대 넘어오면서 급속도로 사용되는, </a:t>
            </a:r>
            <a:r>
              <a:rPr b="1" lang="ko"/>
              <a:t>API 중심 웹사이트</a:t>
            </a:r>
            <a:r>
              <a:rPr lang="ko"/>
              <a:t> 와 </a:t>
            </a:r>
            <a:r>
              <a:rPr b="1" lang="ko"/>
              <a:t>SPA (Single Page Application)</a:t>
            </a:r>
            <a:r>
              <a:rPr lang="ko"/>
              <a:t> 에 대해  JSP 는 매우 경직된 형태라..  장기적으로는 전망이 밝다고만 할수 없다.</a:t>
            </a:r>
            <a:br>
              <a:rPr lang="ko"/>
            </a:br>
            <a:br>
              <a:rPr lang="ko"/>
            </a:br>
            <a:r>
              <a:rPr lang="ko"/>
              <a:t>웹개발 분야의 </a:t>
            </a:r>
            <a:br>
              <a:rPr lang="ko"/>
            </a:br>
            <a:r>
              <a:rPr lang="ko"/>
              <a:t>신흥강자로는 </a:t>
            </a:r>
            <a:r>
              <a:rPr b="1" lang="ko"/>
              <a:t>Node.js</a:t>
            </a:r>
            <a:r>
              <a:rPr lang="ko"/>
              <a:t>,  </a:t>
            </a:r>
            <a:r>
              <a:rPr b="1" lang="ko"/>
              <a:t>Python Django/Flask</a:t>
            </a:r>
            <a:r>
              <a:rPr lang="ko"/>
              <a:t>, </a:t>
            </a:r>
            <a:r>
              <a:rPr b="1" lang="ko"/>
              <a:t>Go, </a:t>
            </a:r>
            <a:r>
              <a:rPr b="1" lang="ko"/>
              <a:t>Ruby On Rails</a:t>
            </a:r>
            <a:r>
              <a:rPr lang="ko"/>
              <a:t> 등이 있다</a:t>
            </a:r>
            <a:br>
              <a:rPr lang="ko"/>
            </a:b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amond Grid 16x9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