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e8897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de8897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e8897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e8897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System.out.println("doGet()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sum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for(int cnt = 1; cnt &lt;=100; cnt++){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sum +=cnt;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response.setContentType("text/html; charset=utf-8");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PrintWriter out =response.getWriter(); // 웹브라우저에 출력할 스트림을 얻어오는 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				// java.io.PrintWrite 는 import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out.println("&lt;title&gt;백까지 합&lt;/title&gt;");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out.printf("100까지의 합 결과 : %d", sum);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813113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813113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e88974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e8897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e8897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e8897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&lt;title&gt;doGet() 메소드 동작 확인&lt;/title&gt;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method="get" action="Sev"&gt;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type="submit"&gt;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e8897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e8897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de8897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de8897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813113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813113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813113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813113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0d3b14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0d3b14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e8897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e8897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e8897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e8897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e8897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e8897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e88974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e88974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e88974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e88974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e88974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e8897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e8897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e8897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e8897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de8897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작성규칙 및 예제</a:t>
            </a:r>
            <a:br>
              <a:rPr lang="ko"/>
            </a:br>
            <a:r>
              <a:rPr lang="ko" sz="1800">
                <a:solidFill>
                  <a:srgbClr val="695D46"/>
                </a:solidFill>
              </a:rPr>
              <a:t>~ doGet, doPost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&amp; &lt;form&gt;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* </a:t>
            </a:r>
            <a:r>
              <a:rPr b="1" lang="ko" sz="1400"/>
              <a:t>doGet</a:t>
            </a:r>
            <a:r>
              <a:rPr lang="ko" sz="1400"/>
              <a:t>메소드의 호출 : html &lt;form&gt; 태그에서 </a:t>
            </a:r>
            <a:r>
              <a:rPr b="1" lang="ko" sz="1400"/>
              <a:t>method=get</a:t>
            </a:r>
            <a:r>
              <a:rPr lang="ko" sz="1400"/>
              <a:t>일 때 호출,</a:t>
            </a:r>
            <a:br>
              <a:rPr lang="ko" sz="1400"/>
            </a:br>
            <a:r>
              <a:rPr lang="ko" sz="1400"/>
              <a:t>                                         URL 주소창에서 servlet url을 입력했을 때도 호출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* </a:t>
            </a:r>
            <a:r>
              <a:rPr b="1" lang="ko" sz="1400"/>
              <a:t>doPost</a:t>
            </a:r>
            <a:r>
              <a:rPr lang="ko" sz="1400"/>
              <a:t>메소드의 호출 : html &lt;form&gt; 태그에서 </a:t>
            </a:r>
            <a:r>
              <a:rPr b="1" lang="ko" sz="1400"/>
              <a:t>method=post</a:t>
            </a:r>
            <a:r>
              <a:rPr lang="ko" sz="1400"/>
              <a:t> 일 때 호출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* throws 절에 있는 ServletException과 IOException은 생략이 가능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26"/>
            <a:ext cx="6516353" cy="3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 / response 하기 기본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96975" y="4657575"/>
            <a:ext cx="3532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 On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url 만 입력해도 doGet()이 호출됨을 알수 있다.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04" y="3600850"/>
            <a:ext cx="4713850" cy="792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200" y="2066375"/>
            <a:ext cx="4793250" cy="12117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050" y="2572825"/>
            <a:ext cx="1883750" cy="2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2286" r="0" t="0"/>
          <a:stretch/>
        </p:blipFill>
        <p:spPr>
          <a:xfrm>
            <a:off x="99000" y="1533425"/>
            <a:ext cx="6796149" cy="3129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을 만들고 get 방식으로 request 해보기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7107850" y="1266325"/>
            <a:ext cx="17244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webpage</a:t>
            </a:r>
            <a:r>
              <a:rPr b="1" lang="ko" sz="1400"/>
              <a:t>.html</a:t>
            </a:r>
            <a:r>
              <a:rPr lang="ko" sz="1400"/>
              <a:t> 파일 생성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WebContent 폴더에 생성됩니다.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5" name="Google Shape;155;p25"/>
          <p:cNvSpPr/>
          <p:nvPr/>
        </p:nvSpPr>
        <p:spPr>
          <a:xfrm>
            <a:off x="6539225" y="3210175"/>
            <a:ext cx="939300" cy="5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파일 만들기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142900" y="2551550"/>
            <a:ext cx="2840400" cy="1542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action 에 들어가는 값이 url매핑값이 들어가도 동작한다!   (대소문자 구분 주의!)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6225"/>
            <a:ext cx="5430175" cy="3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75" y="3320722"/>
            <a:ext cx="5206266" cy="136557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877075" y="2229700"/>
            <a:ext cx="1874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콘솔창의 내용도 확인해보자.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3546321">
            <a:off x="2463653" y="2367202"/>
            <a:ext cx="1194248" cy="4823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344" y="3320725"/>
            <a:ext cx="2617350" cy="1098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847625"/>
            <a:ext cx="4908050" cy="104839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method 를 post 로 해보고 동작시켜 보도록 만들어 봅시다.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88" y="3416488"/>
            <a:ext cx="7572375" cy="923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3" y="1676225"/>
            <a:ext cx="5876925" cy="1162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6632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HTML 파일에 아래와 같이 &lt;a&gt; 를 추가 해보고 동작 확인해보자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0" y="2072125"/>
            <a:ext cx="48863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 : 생각해보기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파일에서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/Sev</a:t>
            </a:r>
            <a:r>
              <a:rPr lang="ko"/>
              <a:t> 라고 입력했을때와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./Sev</a:t>
            </a:r>
            <a:r>
              <a:rPr lang="ko"/>
              <a:t> 라고 했을때의 차이점을 확인해보자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각각의 경우에서 request url 이 어떻게 나오는지 확인해보자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→ 애시당초 HTML 을 run on server 했을때 url 은 어케 나오던가?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100" y="1802525"/>
            <a:ext cx="3907152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075" y="2397075"/>
            <a:ext cx="4016524" cy="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725" y="378275"/>
            <a:ext cx="4574525" cy="84090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5" y="1002275"/>
            <a:ext cx="443677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Servlet 은 JSP 의 근간이 되는 기술이기 때문에, JSP를 학습하려면 반드시 익히고 넘어가야 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42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Web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프로젝트명: </a:t>
            </a:r>
            <a:r>
              <a:rPr b="1" lang="ko"/>
              <a:t>JSP03_ServletGetPost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web.xml</a:t>
            </a:r>
            <a:r>
              <a:rPr lang="ko"/>
              <a:t> 꼭!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28" y="108125"/>
            <a:ext cx="4264626" cy="48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추가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984225" y="64025"/>
            <a:ext cx="49824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아래와 같이 서블릿을 추가 합니다.  </a:t>
            </a:r>
            <a:br>
              <a:rPr lang="ko"/>
            </a:br>
            <a:r>
              <a:rPr lang="ko"/>
              <a:t>패키지:  </a:t>
            </a:r>
            <a:r>
              <a:rPr b="1" lang="ko"/>
              <a:t>com.lec.servlet</a:t>
            </a:r>
            <a:br>
              <a:rPr lang="ko"/>
            </a:br>
            <a:r>
              <a:rPr lang="ko"/>
              <a:t>서블릿:   </a:t>
            </a:r>
            <a:r>
              <a:rPr b="1" lang="ko"/>
              <a:t>ServletDemo </a:t>
            </a:r>
            <a:br>
              <a:rPr lang="ko"/>
            </a:br>
            <a:r>
              <a:rPr lang="ko"/>
              <a:t>URL mapping :  </a:t>
            </a:r>
            <a:r>
              <a:rPr b="1" lang="ko"/>
              <a:t>/Sev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925"/>
            <a:ext cx="4539416" cy="35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316" y="1483925"/>
            <a:ext cx="3530556" cy="3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136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그러면  url매핑에 대한 annotation 까지 다 되있을겁니다.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지금은 이클립스에서 자동적으로 만들어주긴 하지만, 기회가 되는대로 처음부터 코딩을 해서 직접 만들어 보면 좋습니다.  (더 확실하게 숙지할수도 있구요)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웹컨테이너 에서는..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326750"/>
            <a:ext cx="88323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웹컨테이너(tomcat) 에서는 위 클래스 ServletDemo 의 </a:t>
            </a:r>
            <a:r>
              <a:rPr b="1" lang="ko"/>
              <a:t>instance를 만들어</a:t>
            </a:r>
            <a:r>
              <a:rPr lang="ko"/>
              <a:t> 그 서블릿 객체를 </a:t>
            </a:r>
            <a:r>
              <a:rPr b="1" lang="ko"/>
              <a:t>초기화</a:t>
            </a:r>
            <a:r>
              <a:rPr lang="ko"/>
              <a:t> 작업을 합니다.  ( init() 메소드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main() 메소드가 없어도 동작하는 이유는, 웹서버 엔진(톰캣)에서 main()이 작동하기 때문.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62960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클래스 상속 구조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5925" y="838200"/>
            <a:ext cx="1453200" cy="387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</a:t>
            </a:r>
            <a:r>
              <a:rPr lang="ko" sz="800"/>
              <a:t>인터페이스</a:t>
            </a:r>
            <a:endParaRPr sz="800"/>
          </a:p>
        </p:txBody>
      </p:sp>
      <p:sp>
        <p:nvSpPr>
          <p:cNvPr id="108" name="Google Shape;108;p19"/>
          <p:cNvSpPr/>
          <p:nvPr/>
        </p:nvSpPr>
        <p:spPr>
          <a:xfrm>
            <a:off x="1642725" y="1524000"/>
            <a:ext cx="1453200" cy="387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GenericServlet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추상클래스</a:t>
            </a:r>
            <a:endParaRPr/>
          </a:p>
        </p:txBody>
      </p:sp>
      <p:cxnSp>
        <p:nvCxnSpPr>
          <p:cNvPr id="109" name="Google Shape;109;p19"/>
          <p:cNvCxnSpPr>
            <a:stCxn id="107" idx="2"/>
            <a:endCxn id="108" idx="1"/>
          </p:cNvCxnSpPr>
          <p:nvPr/>
        </p:nvCxnSpPr>
        <p:spPr>
          <a:xfrm flipH="1" rot="-5400000">
            <a:off x="1226475" y="1301250"/>
            <a:ext cx="492300" cy="34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2709525" y="2209800"/>
            <a:ext cx="1453200" cy="387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HttpServlet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클래스</a:t>
            </a:r>
            <a:endParaRPr/>
          </a:p>
        </p:txBody>
      </p:sp>
      <p:cxnSp>
        <p:nvCxnSpPr>
          <p:cNvPr id="111" name="Google Shape;111;p19"/>
          <p:cNvCxnSpPr>
            <a:stCxn id="108" idx="2"/>
            <a:endCxn id="110" idx="1"/>
          </p:cNvCxnSpPr>
          <p:nvPr/>
        </p:nvCxnSpPr>
        <p:spPr>
          <a:xfrm flipH="1" rot="-5400000">
            <a:off x="2293275" y="1987050"/>
            <a:ext cx="492300" cy="34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3700125" y="2895600"/>
            <a:ext cx="1453200" cy="387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클래스</a:t>
            </a:r>
            <a:endParaRPr/>
          </a:p>
        </p:txBody>
      </p:sp>
      <p:cxnSp>
        <p:nvCxnSpPr>
          <p:cNvPr id="113" name="Google Shape;113;p19"/>
          <p:cNvCxnSpPr>
            <a:stCxn id="110" idx="2"/>
            <a:endCxn id="112" idx="1"/>
          </p:cNvCxnSpPr>
          <p:nvPr/>
        </p:nvCxnSpPr>
        <p:spPr>
          <a:xfrm flipH="1" rot="-5400000">
            <a:off x="3321975" y="2710950"/>
            <a:ext cx="492300" cy="26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에 대해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Servlet interface를 implements하여 생성한 자바 클래스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서블릿은 서블릿 엔진에 의해 동작을 하며 여러사용자에 의해 호출 될 수 있다. (multi thread !)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서블릿의 인스턴스는 재활용 가능하다. (한번만 생성되면 된다!)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* 서블릿 작성 규칙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	. 서블릿 javax.servlet.http.HttpServlet 클래스를 상속해야한다.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 	. </a:t>
            </a:r>
            <a:r>
              <a:rPr b="1" lang="ko" sz="1400"/>
              <a:t>doGet </a:t>
            </a:r>
            <a:r>
              <a:rPr lang="ko" sz="1400"/>
              <a:t>또는 </a:t>
            </a:r>
            <a:r>
              <a:rPr b="1" lang="ko" sz="1400"/>
              <a:t>doPost </a:t>
            </a:r>
            <a:r>
              <a:rPr lang="ko" sz="1400"/>
              <a:t>메서드안에 클라이언트의 요청이 왔을 때 처리해야 할 일들을 기술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 	. HTML 문서를 출력하는데 있어서, doGet이나 doPost 메서드의 두번째 인자(response)를 이용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		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에 대해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* </a:t>
            </a:r>
            <a:r>
              <a:rPr b="1" lang="ko" sz="1400"/>
              <a:t>HttpServletRequest</a:t>
            </a:r>
            <a:r>
              <a:rPr lang="ko" sz="1400"/>
              <a:t> : 사용자의 정보를 서블릿 엔진에 전달하는 객체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파라미터의 이름과 값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사용자 컴퓨터 이름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요청받는 서버의 이름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input type 의 데이터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메소드 : getParameterValues(), getParameter(), getRemoteHost(), getServerName()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 * </a:t>
            </a:r>
            <a:r>
              <a:rPr b="1" lang="ko" sz="1400"/>
              <a:t>HttpServletResponse</a:t>
            </a:r>
            <a:r>
              <a:rPr lang="ko" sz="1400"/>
              <a:t> : 서버에서 만든 응답을 암호화해서 사용자에게 전달하는 객체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응답으로 사용되는 content의 길이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응답으로 사용되는 content의 타입, 화면에 출력해야 할 모든 값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/>
              <a:t>. 메소드 : setContentType(String type), setContentLength(int length), </a:t>
            </a:r>
            <a:r>
              <a:rPr b="1" lang="ko" sz="1400"/>
              <a:t>getWriter</a:t>
            </a:r>
            <a:r>
              <a:rPr lang="ko" sz="1400"/>
              <a:t>()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