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f45e4e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df45e4e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protected void doGet(HttpServletRequest request, HttpServletResponse response)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System.out.println("doGet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protected void doPost(HttpServletRequest request, HttpServletResponse response)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	System.out.println("doPost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df45e4e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df45e4e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df45e4e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df45e4e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df45e4e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df45e4e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protected void service(HttpServletRequest req, HttpServletResponse resp) throws ServletException, IOException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System.out.println("service()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df45e4e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df45e4e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81d47b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81d47b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df45e4e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df45e4e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@PostConstruct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void initMethod()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System.out.println("PostConstruct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@PreDestroy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void preDestroy()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System.out.println("PreDestroy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a81d47b7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a81d47b7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a81d47b7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a81d47b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f45e4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f45e4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df45e4e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df45e4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df45e4e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df45e4e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0495e6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20495e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df45e4e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df45e4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81d47b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81d47b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	// 서블릿 생성자.  첫 request 발생시 최초에 단 한번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public ServletCycle()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  super();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    System.out.println("서블릿 생성");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df45e4e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df45e4e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public void init() throws ServletException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	System.out.println("init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df45e4e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df45e4e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destroy()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System.out.println("destroy 호출");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axenter.com/jdk-11-java-ee-modules-140674.html" TargetMode="External"/><Relationship Id="rId4" Type="http://schemas.openxmlformats.org/officeDocument/2006/relationships/hyperlink" Target="https://mvnrepository.com/artifact/javax.annotation/javax.annotation-api/1.3.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JSP04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작동 순서  생명주기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doGet(), doPost()  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66325"/>
            <a:ext cx="8520600" cy="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03" y="1761250"/>
            <a:ext cx="5203700" cy="16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6" y="2294946"/>
            <a:ext cx="3707947" cy="11906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상태에서 실행시켜 보면..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66325"/>
            <a:ext cx="85206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2954075" y="2548275"/>
            <a:ext cx="2294700" cy="94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페이지 리로딩을 하면 doGet()만 호출됨</a:t>
            </a:r>
            <a:endParaRPr sz="11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050" y="1698925"/>
            <a:ext cx="3038475" cy="29146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destroy() 동작 확인하기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5431475" y="1266325"/>
            <a:ext cx="34008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서버를 종료하면 destroy() 가 호출됩니다.</a:t>
            </a:r>
            <a:endParaRPr sz="14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3" y="1080298"/>
            <a:ext cx="4127325" cy="406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713" y="3372725"/>
            <a:ext cx="26384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4651750" y="3602675"/>
            <a:ext cx="779700" cy="6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service() 메소드 오버라이딩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66325"/>
            <a:ext cx="85206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doGet() 이나 doPost() 가 없으면, service() 가 실행됩니다.   같이 있어도 service()가 실행됩니다.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3" y="2039225"/>
            <a:ext cx="7038975" cy="1143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325" y="3453263"/>
            <a:ext cx="2914650" cy="10191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25"/>
          <p:cNvSpPr/>
          <p:nvPr/>
        </p:nvSpPr>
        <p:spPr>
          <a:xfrm>
            <a:off x="173650" y="3453275"/>
            <a:ext cx="2622600" cy="10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실행시켜보자 doGet() 대신 호출됨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544" y="4376670"/>
            <a:ext cx="2950376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6406125" y="4100625"/>
            <a:ext cx="2622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결과 확인후 주석처리...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선처리, 후처리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66325"/>
            <a:ext cx="85206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</a:t>
            </a:r>
            <a:r>
              <a:rPr b="1" lang="ko"/>
              <a:t>선처리(init()전)</a:t>
            </a:r>
            <a:r>
              <a:rPr lang="ko"/>
              <a:t>,      </a:t>
            </a:r>
            <a:r>
              <a:rPr b="1" lang="ko"/>
              <a:t>후처리(destroy()후)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선처리를 위한 어노테이션 : </a:t>
            </a:r>
            <a:r>
              <a:rPr b="1" lang="ko"/>
              <a:t>@PostConstruct</a:t>
            </a:r>
            <a:br>
              <a:rPr b="1" lang="ko"/>
            </a:br>
            <a:r>
              <a:rPr b="1" lang="ko"/>
              <a:t>선처리? </a:t>
            </a:r>
            <a:r>
              <a:rPr lang="ko" u="sng"/>
              <a:t>의존하는 객체</a:t>
            </a:r>
            <a:r>
              <a:rPr lang="ko"/>
              <a:t>를 서블릿 </a:t>
            </a:r>
            <a:r>
              <a:rPr b="1" lang="ko"/>
              <a:t>생성한 직후</a:t>
            </a:r>
            <a:r>
              <a:rPr lang="ko"/>
              <a:t>에 초기화 작업을 수행 할 메서드에 적용.   (ex: 서블릿 생성 직후에는 아직 bean 들이 초기화 되어 있지 않은 문제들 있다..)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후처리를 위한 어노테이션 : </a:t>
            </a:r>
            <a:r>
              <a:rPr b="1" lang="ko"/>
              <a:t>@PreDestroy</a:t>
            </a:r>
            <a:br>
              <a:rPr b="1" lang="ko"/>
            </a:br>
            <a:r>
              <a:rPr b="1" lang="ko"/>
              <a:t>후처리?</a:t>
            </a:r>
            <a:r>
              <a:rPr lang="ko"/>
              <a:t> 컨테이너에서 객체를 </a:t>
            </a:r>
            <a:r>
              <a:rPr b="1" lang="ko"/>
              <a:t>제거하기 직전</a:t>
            </a:r>
            <a:r>
              <a:rPr lang="ko"/>
              <a:t>에 호출 된 메서드에 적용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Servlet의 생명 주기(life 사이클)  rev.</a:t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32325" y="1842675"/>
            <a:ext cx="1326300" cy="989400"/>
          </a:xfrm>
          <a:prstGeom prst="homePlate">
            <a:avLst>
              <a:gd fmla="val 25975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Servlet 객체생성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생성자 호출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3140042" y="1842675"/>
            <a:ext cx="1326300" cy="989400"/>
          </a:xfrm>
          <a:prstGeom prst="homePlate">
            <a:avLst>
              <a:gd fmla="val 25975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init() 호출</a:t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4693900" y="1842675"/>
            <a:ext cx="1326300" cy="989400"/>
          </a:xfrm>
          <a:prstGeom prst="homePlate">
            <a:avLst>
              <a:gd fmla="val 25975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service() doGet() doPost() 호출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6302692" y="1842675"/>
            <a:ext cx="1326300" cy="989400"/>
          </a:xfrm>
          <a:prstGeom prst="homePlate">
            <a:avLst>
              <a:gd fmla="val 25975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객체소멸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destroy()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호출</a:t>
            </a:r>
            <a:endParaRPr/>
          </a:p>
        </p:txBody>
      </p:sp>
      <p:cxnSp>
        <p:nvCxnSpPr>
          <p:cNvPr id="182" name="Google Shape;182;p27"/>
          <p:cNvCxnSpPr>
            <a:stCxn id="178" idx="3"/>
            <a:endCxn id="183" idx="1"/>
          </p:cNvCxnSpPr>
          <p:nvPr/>
        </p:nvCxnSpPr>
        <p:spPr>
          <a:xfrm>
            <a:off x="1358625" y="2337375"/>
            <a:ext cx="22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7"/>
          <p:cNvSpPr/>
          <p:nvPr/>
        </p:nvSpPr>
        <p:spPr>
          <a:xfrm>
            <a:off x="45450" y="3307075"/>
            <a:ext cx="1325100" cy="551100"/>
          </a:xfrm>
          <a:prstGeom prst="wedgeRoundRectCallout">
            <a:avLst>
              <a:gd fmla="val -491" name="adj1"/>
              <a:gd fmla="val -11666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한번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3017250" y="3307075"/>
            <a:ext cx="1325100" cy="551100"/>
          </a:xfrm>
          <a:prstGeom prst="wedgeRoundRectCallout">
            <a:avLst>
              <a:gd fmla="val -491" name="adj1"/>
              <a:gd fmla="val -11666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한번</a:t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4769850" y="3307075"/>
            <a:ext cx="1325100" cy="551100"/>
          </a:xfrm>
          <a:prstGeom prst="wedgeRoundRectCallout">
            <a:avLst>
              <a:gd fmla="val -491" name="adj1"/>
              <a:gd fmla="val -11666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‘요청’ 시 매번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6446250" y="3307075"/>
            <a:ext cx="1325100" cy="551100"/>
          </a:xfrm>
          <a:prstGeom prst="wedgeRoundRectCallout">
            <a:avLst>
              <a:gd fmla="val -491" name="adj1"/>
              <a:gd fmla="val -11666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 한번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1586183" y="1842675"/>
            <a:ext cx="1326300" cy="989400"/>
          </a:xfrm>
          <a:prstGeom prst="homePlate">
            <a:avLst>
              <a:gd fmla="val 25975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@PostConstruct</a:t>
            </a:r>
            <a:endParaRPr sz="1000"/>
          </a:p>
        </p:txBody>
      </p:sp>
      <p:cxnSp>
        <p:nvCxnSpPr>
          <p:cNvPr id="188" name="Google Shape;188;p27"/>
          <p:cNvCxnSpPr>
            <a:stCxn id="183" idx="3"/>
            <a:endCxn id="179" idx="1"/>
          </p:cNvCxnSpPr>
          <p:nvPr/>
        </p:nvCxnSpPr>
        <p:spPr>
          <a:xfrm>
            <a:off x="2912483" y="2337375"/>
            <a:ext cx="22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7"/>
          <p:cNvCxnSpPr>
            <a:stCxn id="179" idx="3"/>
            <a:endCxn id="180" idx="1"/>
          </p:cNvCxnSpPr>
          <p:nvPr/>
        </p:nvCxnSpPr>
        <p:spPr>
          <a:xfrm>
            <a:off x="4466342" y="2337375"/>
            <a:ext cx="22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>
            <a:stCxn id="180" idx="3"/>
            <a:endCxn id="191" idx="1"/>
          </p:cNvCxnSpPr>
          <p:nvPr/>
        </p:nvCxnSpPr>
        <p:spPr>
          <a:xfrm>
            <a:off x="6020200" y="2337375"/>
            <a:ext cx="22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7"/>
          <p:cNvCxnSpPr/>
          <p:nvPr/>
        </p:nvCxnSpPr>
        <p:spPr>
          <a:xfrm>
            <a:off x="7649217" y="2337375"/>
            <a:ext cx="22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7"/>
          <p:cNvSpPr/>
          <p:nvPr/>
        </p:nvSpPr>
        <p:spPr>
          <a:xfrm>
            <a:off x="7911509" y="1842675"/>
            <a:ext cx="1326300" cy="989400"/>
          </a:xfrm>
          <a:prstGeom prst="homePlate">
            <a:avLst>
              <a:gd fmla="val 25975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Open Sans"/>
                <a:ea typeface="Open Sans"/>
                <a:cs typeface="Open Sans"/>
                <a:sym typeface="Open Sans"/>
              </a:rPr>
              <a:t>@PreDestroy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선처리, 후처리 동작 확인하기</a:t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325300"/>
            <a:ext cx="6164675" cy="24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896300" y="1266325"/>
            <a:ext cx="4012200" cy="55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어노테이션 들을 </a:t>
            </a:r>
            <a:r>
              <a:rPr b="1" lang="ko"/>
              <a:t>import </a:t>
            </a:r>
            <a:r>
              <a:rPr lang="ko"/>
              <a:t>해야 한다.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실행결과: 선처리, 후처리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1266325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75" y="2005348"/>
            <a:ext cx="3309563" cy="1753877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703" y="2095750"/>
            <a:ext cx="2682596" cy="85445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속보: 선처리, 후처리  Java 11 EE 에서 없어지다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823850"/>
            <a:ext cx="8520600" cy="27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https://jaxenter.com/jdk-11-java-ee-modules-140674.html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Java11 에서 굳이 선처리, 후처리 사용하려면..   </a:t>
            </a:r>
            <a:r>
              <a:rPr lang="ko" u="sng">
                <a:solidFill>
                  <a:schemeClr val="hlink"/>
                </a:solidFill>
                <a:hlinkClick r:id="rId4"/>
              </a:rPr>
              <a:t>javax.annotation-api</a:t>
            </a:r>
            <a:r>
              <a:rPr lang="ko"/>
              <a:t> JAR 를 추가하여 사용해야 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서블릿의 동작순서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722475"/>
            <a:ext cx="85206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웹브라우저 →  웹서버 →  웹어플리케이션 서버 →  서블릿 컨테이너</a:t>
            </a:r>
            <a:endParaRPr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3657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. 스레드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									            . servlet 객체 생성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 기술이 기존 CGI와 다른점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885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1) 기존 CGI의 로딩과 초기화 작업을 진행하기 때문에 서버에 대한 오버헤드가 크다.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      서블릿&gt; 한번 메모리에 로딩되어 수행되면 작업이 모두 수행되어 끝나더라도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      메모리에서 해제 되지 않는다(재활용)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      계속적인 수행 요청이 들어와도 메모리 로딩이나 초기화를 처리하지 않는다.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       모든 서블릿은 </a:t>
            </a:r>
            <a:r>
              <a:rPr b="1" lang="ko" sz="1400" u="sng">
                <a:solidFill>
                  <a:srgbClr val="9900FF"/>
                </a:solidFill>
                <a:highlight>
                  <a:srgbClr val="FFFF00"/>
                </a:highlight>
              </a:rPr>
              <a:t>한번만</a:t>
            </a:r>
            <a:r>
              <a:rPr lang="ko" sz="1400">
                <a:solidFill>
                  <a:srgbClr val="9900FF"/>
                </a:solidFill>
                <a:highlight>
                  <a:srgbClr val="FFFF00"/>
                </a:highlight>
              </a:rPr>
              <a:t> 메모리에 로딩</a:t>
            </a:r>
            <a:r>
              <a:rPr lang="ko" sz="1400"/>
              <a:t> 되어진다.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2) </a:t>
            </a:r>
            <a:r>
              <a:rPr lang="ko" sz="1400">
                <a:highlight>
                  <a:srgbClr val="FFFF00"/>
                </a:highlight>
              </a:rPr>
              <a:t>특정 </a:t>
            </a:r>
            <a:r>
              <a:rPr b="1" lang="ko" sz="1400" u="sng">
                <a:highlight>
                  <a:srgbClr val="FFFF00"/>
                </a:highlight>
              </a:rPr>
              <a:t>웹 서버에 비의존적</a:t>
            </a:r>
            <a:r>
              <a:rPr lang="ko" sz="1400"/>
              <a:t>이다.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     Java 언어로 구현되는 프로그램이기 때문에 플랫폼(운영체제)과는 무관한 실행 파일을 만들 수 있다.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    기존의 CGI는 성능향상을 꽤하기 위해서 추가적인 API 가 필요했던 것에 비해서 서블릿은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     Servlet API를 활용해서 개발하면 된다.Servlet 엔진만 활용해도 된다.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3) 서블릿은 </a:t>
            </a:r>
            <a:r>
              <a:rPr b="1" lang="ko" sz="1400" u="sng">
                <a:highlight>
                  <a:srgbClr val="FFFF00"/>
                </a:highlight>
              </a:rPr>
              <a:t>멀티 스레드</a:t>
            </a:r>
            <a:r>
              <a:rPr lang="ko" sz="1400"/>
              <a:t>로 동작한다.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     Servlet은 CGI처럼 웹브라우저로 부터의 요청에 대해 각각의 프로세스를 생성하지 않는다.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ko" sz="1400"/>
              <a:t>     각 요청에 대해서 스레드로 동작.   대량의 request 에 대해서도 높은 성능 발휘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Servlet의 생명 주기(life 사이클)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870525" y="1842675"/>
            <a:ext cx="1410600" cy="989400"/>
          </a:xfrm>
          <a:prstGeom prst="homePlate">
            <a:avLst>
              <a:gd fmla="val 25975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Servlet 객체생성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생성자 호출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851725" y="1842675"/>
            <a:ext cx="1410600" cy="989400"/>
          </a:xfrm>
          <a:prstGeom prst="homePlate">
            <a:avLst>
              <a:gd fmla="val 25975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init() 호출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832925" y="1842675"/>
            <a:ext cx="1410600" cy="989400"/>
          </a:xfrm>
          <a:prstGeom prst="homePlate">
            <a:avLst>
              <a:gd fmla="val 25975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service() doGet() doPost() 호출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814125" y="1842675"/>
            <a:ext cx="1410600" cy="989400"/>
          </a:xfrm>
          <a:prstGeom prst="homePlate">
            <a:avLst>
              <a:gd fmla="val 25975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객체소멸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destroy()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호출</a:t>
            </a:r>
            <a:endParaRPr/>
          </a:p>
        </p:txBody>
      </p:sp>
      <p:cxnSp>
        <p:nvCxnSpPr>
          <p:cNvPr id="89" name="Google Shape;89;p16"/>
          <p:cNvCxnSpPr>
            <a:stCxn id="85" idx="3"/>
            <a:endCxn id="86" idx="1"/>
          </p:cNvCxnSpPr>
          <p:nvPr/>
        </p:nvCxnSpPr>
        <p:spPr>
          <a:xfrm>
            <a:off x="2281125" y="2337375"/>
            <a:ext cx="57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6" idx="3"/>
            <a:endCxn id="87" idx="1"/>
          </p:cNvCxnSpPr>
          <p:nvPr/>
        </p:nvCxnSpPr>
        <p:spPr>
          <a:xfrm>
            <a:off x="4262325" y="2337375"/>
            <a:ext cx="57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7" idx="3"/>
            <a:endCxn id="88" idx="1"/>
          </p:cNvCxnSpPr>
          <p:nvPr/>
        </p:nvCxnSpPr>
        <p:spPr>
          <a:xfrm>
            <a:off x="6243525" y="2337375"/>
            <a:ext cx="57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883650" y="3307075"/>
            <a:ext cx="1325100" cy="551100"/>
          </a:xfrm>
          <a:prstGeom prst="wedgeRoundRectCallout">
            <a:avLst>
              <a:gd fmla="val -491" name="adj1"/>
              <a:gd fmla="val -11666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한번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864850" y="3307075"/>
            <a:ext cx="1325100" cy="551100"/>
          </a:xfrm>
          <a:prstGeom prst="wedgeRoundRectCallout">
            <a:avLst>
              <a:gd fmla="val -491" name="adj1"/>
              <a:gd fmla="val -11666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한번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846050" y="3307075"/>
            <a:ext cx="1325100" cy="551100"/>
          </a:xfrm>
          <a:prstGeom prst="wedgeRoundRectCallout">
            <a:avLst>
              <a:gd fmla="val -491" name="adj1"/>
              <a:gd fmla="val -11666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‘요청’ 시 매번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827250" y="3307075"/>
            <a:ext cx="1325100" cy="551100"/>
          </a:xfrm>
          <a:prstGeom prst="wedgeRoundRectCallout">
            <a:avLst>
              <a:gd fmla="val -491" name="adj1"/>
              <a:gd fmla="val -116667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 한번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프로젝트 생성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JSP04_ServletLifeCycle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292625"/>
            <a:ext cx="2653800" cy="70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서블릿 생성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149650" y="125825"/>
            <a:ext cx="37557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아래와 같이 서블릿을 추가 합니다.  </a:t>
            </a:r>
            <a:br>
              <a:rPr lang="ko"/>
            </a:br>
            <a:r>
              <a:rPr lang="ko"/>
              <a:t>패키지:  </a:t>
            </a:r>
            <a:r>
              <a:rPr b="1" lang="ko"/>
              <a:t>com.lec.servlet</a:t>
            </a:r>
            <a:br>
              <a:rPr lang="ko"/>
            </a:br>
            <a:r>
              <a:rPr lang="ko"/>
              <a:t>서블릿:   </a:t>
            </a:r>
            <a:r>
              <a:rPr b="1" lang="ko"/>
              <a:t>S</a:t>
            </a:r>
            <a:r>
              <a:rPr b="1" lang="ko"/>
              <a:t>ervletCycle</a:t>
            </a:r>
            <a:br>
              <a:rPr lang="ko"/>
            </a:br>
            <a:r>
              <a:rPr lang="ko"/>
              <a:t>URL mapping :  </a:t>
            </a:r>
            <a:r>
              <a:rPr b="1" lang="ko"/>
              <a:t>/Cycle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28725"/>
            <a:ext cx="4346796" cy="33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626" y="1561425"/>
            <a:ext cx="3449949" cy="342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서블릿 생성자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663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818925"/>
            <a:ext cx="74676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init() 오버라이딩 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66325"/>
            <a:ext cx="85206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926832"/>
            <a:ext cx="6821899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destroy() 오버라이딩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66325"/>
            <a:ext cx="85206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서블릿 객체 소멸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882425"/>
            <a:ext cx="6679625" cy="15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