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e13ea18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e13ea18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e13ea18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e13ea18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e13ea18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e13ea18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e13ea18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e13ea18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324b733f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324b733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// request.getParameterNames() 사용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// Enumeration&lt;String&gt; 값 리턴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System.out.println("getParameterNames() 사용");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Enumeration&lt;String&gt; names = request.getParameterNames();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while(names.hasMoreElements()){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String param_name = names.nextElement();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String param_value = request.getParameter(param_name);  // 이렇게 하면. String[] 의 경우 첫번째 값만 나옴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System.out.println(param_name + " : " + param_value);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} // end while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// request.getParameterMap() 사용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// Map&lt;String, String[]&gt; 리턴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System.out.println("getParameterMap() 사용");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Map&lt;String, String[]&gt; paramMap = request.getParameterMap();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for(String key : paramMap.keySet())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System.out.println(key + " : " + paramMap.get(key)[0]);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e13ea18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e13ea18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a817f8d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a817f8d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df2d47d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df2d47d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e13ea1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e13ea1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e13ea18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e13ea18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e13ea18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e13ea18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&lt;title&gt;서블릿_폼&lt;/title&gt;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&lt;form action="FormOk" method="post"&gt;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&lt;input type="hidden" name="data1" value="alpha"&gt;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&lt;input type="hidden" name="data2" value="beta"&gt;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Name: &lt;input type="text" name="name" size="15"&gt;&lt;br&gt;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ID: &lt;input type="text" name="id" size="15"&gt;&lt;br&gt;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PassWord: &lt;input type="password" name="pw" size="15"&gt;&lt;br&gt;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취미 : &lt;input type="checkbox" name="hobby" value="sports"&gt;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스포츠 &lt;input type="checkbox" name="hobby" value="tour"&gt;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여행 &lt;input type="checkbox" name="hobby" value="movie"&gt;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영화감상 &lt;input type="checkbox" name="hobby" value="hiking"&gt;등산&lt;br&gt;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성별 :&lt;input type="radio" name="gender" value="man"&gt;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남성 &lt;input type="radio" name="gender" value="woman"&gt;여성&lt;br&gt;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&lt;select name="local"&gt;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&lt;option value="seoul"&gt;서울&lt;/option&gt;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&lt;option value="kwang"&gt;광주&lt;/option&gt;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&lt;option value="busan"&gt;부산&lt;/option&gt;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&lt;option value="kang"&gt;강릉&lt;/option&gt;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&lt;/select&gt;&lt;br&gt;&lt;br&gt;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메모: &lt;textarea rows="5" cols="10" name="memo"&gt;&lt;/textarea&gt;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&lt;br&gt;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&lt;input type="submit" value="전송"&gt;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&lt;input type="reset" value="초기화"&gt;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&lt;/form&gt;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e13ea18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e13ea18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e13ea18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e13ea18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e13ea18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e13ea18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	protected void doPost(HttpServletRequest request, HttpServletResponse response)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		throws ServletException, IOException {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	String data1 = request.getParameter("data1");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	String data2 = request.getParameter("data2");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	String name = request.getParameter("name");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	String id = request.getParameter("id");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	String pw = request.getParameter("pw");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	String[] hobbys = request.getParameterValues("hobby");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	String gender = request.getParameter("gender");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	String local = request.getParameter("local");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	String memo = request.getParameter("memo");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	response.setContentType("text/html; charset=utf-8");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	PrintWriter out = response.getWriter();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	out.println("&lt;html&gt;");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	out.println("&lt;head&gt;&lt;/head&gt;");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	out.println("&lt;body&gt;");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	out.println("hidden : " + data1 + ", " + data2 + "&lt;br&gt;");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	out.println("이름 : " + name + "&lt;br&gt;");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	out.println("아이디 :" + id + "&lt;br&gt;");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	out.println("비밀번호 :" + pw + "&lt;br&gt;");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	out.println("취미 :" + Arrays.toString(hobbys) + "&lt;br&gt;");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	out.println("성별 :" + gender + "&lt;br&gt;");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	out.println("지역 :" + local + "&lt;br&gt;");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	out.println("메모 :" + memo + "&lt;br&gt;");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	out.println("&lt;/body&gt;&lt;/html&gt;");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	out.close(); // out 출력스트림을 닫아줍니다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JSP05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Form 태그를 이용한 서블릿 처리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실행결과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759175" y="3717375"/>
            <a:ext cx="40731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4260350" y="2000150"/>
            <a:ext cx="866700" cy="44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4250" y="1152425"/>
            <a:ext cx="2116046" cy="22601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152425"/>
            <a:ext cx="3955551" cy="3488963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그러나 한글을 입력하면?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4031400" y="3643800"/>
            <a:ext cx="4800900" cy="9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4023225" y="1893850"/>
            <a:ext cx="735900" cy="3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b="0" l="0" r="0" t="12869"/>
          <a:stretch/>
        </p:blipFill>
        <p:spPr>
          <a:xfrm>
            <a:off x="152400" y="1163274"/>
            <a:ext cx="3718425" cy="31685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6" name="Google Shape;136;p23"/>
          <p:cNvPicPr preferRelativeResize="0"/>
          <p:nvPr/>
        </p:nvPicPr>
        <p:blipFill rotWithShape="1">
          <a:blip r:embed="rId4">
            <a:alphaModFix/>
          </a:blip>
          <a:srcRect b="0" l="3100" r="0" t="6733"/>
          <a:stretch/>
        </p:blipFill>
        <p:spPr>
          <a:xfrm>
            <a:off x="5218400" y="1223450"/>
            <a:ext cx="2448225" cy="203935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톰캣 에서의 한글 처리 문제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885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톰캣서버의 default 문자 처리 방식은 ISO-8859-1 방식이다.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개발자는 별도의 한글 인코딩을 하지 않으면 한글이 깨질 수 있다.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get 방식과 post 방식의 한글처리가 다르다.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00FF"/>
                </a:solidFill>
              </a:rPr>
              <a:t>get 방식</a:t>
            </a:r>
            <a:r>
              <a:rPr lang="ko" sz="1400"/>
              <a:t>의 한글처리는 Servers/톰캣서버 폴더내에 있는 server.xml에서 </a:t>
            </a:r>
            <a:br>
              <a:rPr lang="ko" sz="1400"/>
            </a:br>
            <a:r>
              <a:rPr lang="ko" sz="1400"/>
              <a:t>     &lt;Connector &gt;에 </a:t>
            </a:r>
            <a:r>
              <a:rPr b="1" lang="ko" sz="1400"/>
              <a:t>URIEncoding="utf-8"</a:t>
            </a:r>
            <a:r>
              <a:rPr lang="ko" sz="1400"/>
              <a:t>  추가,  (이후 서버 재시작 필!)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9900FF"/>
                </a:solidFill>
              </a:rPr>
              <a:t>post 방식</a:t>
            </a:r>
            <a:r>
              <a:rPr lang="ko" sz="1400"/>
              <a:t>의 한글처리는 doPost메소드 내에서 설정한다.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     request.setCharacterEncoding("utf-8");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3" name="Google Shape;143;p24"/>
          <p:cNvSpPr/>
          <p:nvPr/>
        </p:nvSpPr>
        <p:spPr>
          <a:xfrm>
            <a:off x="6505000" y="447675"/>
            <a:ext cx="1353000" cy="1042200"/>
          </a:xfrm>
          <a:prstGeom prst="wedgeEllipseCallout">
            <a:avLst>
              <a:gd fmla="val -122055" name="adj1"/>
              <a:gd fmla="val 52413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즉, 이미 읽어오는 단계에서 한글은 깨져 있다!!</a:t>
            </a:r>
            <a:endParaRPr sz="1000"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8075" y="1651063"/>
            <a:ext cx="1914075" cy="10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18300"/>
            <a:ext cx="8390454" cy="2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setCharacterEncoding() 추가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4323125" y="4236775"/>
            <a:ext cx="37698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한글이 되는지 확인해보자.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63" y="1296238"/>
            <a:ext cx="463867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5775" y="1457225"/>
            <a:ext cx="219075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/>
          <p:nvPr/>
        </p:nvSpPr>
        <p:spPr>
          <a:xfrm>
            <a:off x="409275" y="3036050"/>
            <a:ext cx="3470400" cy="918600"/>
          </a:xfrm>
          <a:prstGeom prst="wedgeRoundRectCallout">
            <a:avLst>
              <a:gd fmla="val -15743" name="adj1"/>
              <a:gd fmla="val -131417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POST 방식으로 ‘한글’ 받아올때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반드시 setCharacterEncoding 처리 해주어야 한다!!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getParameterNames(),  getParameterMap()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266325"/>
            <a:ext cx="2313300" cy="25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request 넘어온 name들만 뽑아낼수도 있고,  name-value 쌍도 뽑아낼수 있다.</a:t>
            </a:r>
            <a:br>
              <a:rPr lang="ko"/>
            </a:br>
            <a:br>
              <a:rPr lang="ko"/>
            </a:br>
            <a:r>
              <a:rPr lang="ko"/>
              <a:t>각각의 리턴타입에 주목!</a:t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3">
            <a:alphaModFix/>
          </a:blip>
          <a:srcRect b="46461" l="0" r="0" t="0"/>
          <a:stretch/>
        </p:blipFill>
        <p:spPr>
          <a:xfrm>
            <a:off x="2844600" y="818654"/>
            <a:ext cx="6146999" cy="211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5000" y="3255372"/>
            <a:ext cx="6375175" cy="13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TODO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Get 방식으로 html 만들어 보고 폼데이터를 받아서 response 해보자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** </a:t>
            </a:r>
            <a:r>
              <a:rPr b="1" lang="ko"/>
              <a:t>&lt;select&gt;</a:t>
            </a:r>
            <a:r>
              <a:rPr lang="ko"/>
              <a:t> 의 multichoice 는?  → 동일 name 으로..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form 데이터 다루기!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 문서에서 서버로 데이터 보낼때(submit)는 반드시 &lt;form&gt; 안에 있는 form element 들을 통해서다.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GET방식이든, POST 방식이든 parameter 에 담겨서 보내진다.  HTML 의 name attribute 가 있어야 parameter 에 value 를 담아 보내질수 있다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서버측의 Servlet 이든 JSP 이든 이 데이터들을 받아서 처리 가능하다</a:t>
            </a:r>
            <a:br>
              <a:rPr lang="ko"/>
            </a:br>
            <a:r>
              <a:rPr lang="ko"/>
              <a:t>(사용객체, 메소드 동일)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새프로젝트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JSP05_ServletForm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02350" y="3343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 문서 만들기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30925" y="1177500"/>
            <a:ext cx="2756700" cy="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form.html</a:t>
            </a:r>
            <a:r>
              <a:rPr lang="ko"/>
              <a:t> 파일 생성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 폼 만들기 : form.html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840575" y="1266325"/>
            <a:ext cx="2846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왼쪽과 같은 폼을 만듭니다.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각각의 form element 들에는 반드시 </a:t>
            </a:r>
            <a:r>
              <a:rPr b="1" lang="ko"/>
              <a:t>name</a:t>
            </a:r>
            <a:r>
              <a:rPr lang="ko"/>
              <a:t> attribute 가 있어야 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000025"/>
            <a:ext cx="4271718" cy="38386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7413475" y="275725"/>
            <a:ext cx="1387200" cy="12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200"/>
              <a:t>HTML 복습할겸 직접 코딩 해보는것을 추천해봅니다.</a:t>
            </a:r>
            <a:endParaRPr sz="1200"/>
          </a:p>
        </p:txBody>
      </p:sp>
      <p:sp>
        <p:nvSpPr>
          <p:cNvPr id="98" name="Google Shape;98;p18"/>
          <p:cNvSpPr txBox="1"/>
          <p:nvPr/>
        </p:nvSpPr>
        <p:spPr>
          <a:xfrm>
            <a:off x="6862375" y="3982275"/>
            <a:ext cx="2099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작성후 결과 확인!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76200"/>
            <a:ext cx="5700500" cy="49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폼 데이터를 받을 서블릿도 작성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436350" y="1031175"/>
            <a:ext cx="4871100" cy="21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아래와 같이 서블릿을 추가 합니다.  </a:t>
            </a:r>
            <a:b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패키지:  </a:t>
            </a:r>
            <a:r>
              <a:rPr b="1"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com.lec.servlet</a:t>
            </a:r>
            <a:b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서블릿:   </a:t>
            </a:r>
            <a:r>
              <a:rPr b="1"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ServletForm</a:t>
            </a:r>
            <a:b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URL mapping :  </a:t>
            </a:r>
            <a:r>
              <a:rPr b="1"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/FormOk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서블릿에서 폼데이터 처리하기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037725"/>
            <a:ext cx="8520600" cy="29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post 방식으로 전달받았으니 doPost() 에서 처리, </a:t>
            </a:r>
            <a:br>
              <a:rPr lang="ko"/>
            </a:br>
            <a:r>
              <a:rPr b="1" lang="ko"/>
              <a:t>request 객체의 메소드들을 </a:t>
            </a:r>
            <a:r>
              <a:rPr lang="ko"/>
              <a:t>사용하여 받아온 것들은 </a:t>
            </a:r>
            <a:r>
              <a:rPr b="1" lang="ko"/>
              <a:t>String 타입</a:t>
            </a:r>
            <a:r>
              <a:rPr lang="ko"/>
              <a:t>으로 받게 됩니다</a:t>
            </a:r>
            <a:br>
              <a:rPr lang="ko"/>
            </a:br>
            <a:r>
              <a:rPr lang="ko">
                <a:solidFill>
                  <a:srgbClr val="FF0000"/>
                </a:solidFill>
              </a:rPr>
              <a:t>★주의: name 값은 대소문자 구분한다!</a:t>
            </a:r>
            <a:r>
              <a:rPr lang="ko">
                <a:solidFill>
                  <a:srgbClr val="FF0000"/>
                </a:solidFill>
              </a:rPr>
              <a:t>★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0000FF"/>
                </a:solidFill>
              </a:rPr>
              <a:t>getParameter</a:t>
            </a:r>
            <a:r>
              <a:rPr b="1" lang="ko" sz="3000"/>
              <a:t>(</a:t>
            </a:r>
            <a:r>
              <a:rPr i="1" lang="ko" sz="3000">
                <a:solidFill>
                  <a:srgbClr val="9900FF"/>
                </a:solidFill>
              </a:rPr>
              <a:t>name</a:t>
            </a:r>
            <a:r>
              <a:rPr b="1" lang="ko" sz="3000"/>
              <a:t>)  →  </a:t>
            </a:r>
            <a:r>
              <a:rPr b="1" lang="ko" sz="3000">
                <a:solidFill>
                  <a:srgbClr val="0000FF"/>
                </a:solidFill>
              </a:rPr>
              <a:t>String </a:t>
            </a:r>
            <a:r>
              <a:rPr b="1" lang="ko" sz="3000"/>
              <a:t>리턴</a:t>
            </a:r>
            <a:endParaRPr b="1"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3000">
                <a:solidFill>
                  <a:srgbClr val="0000FF"/>
                </a:solidFill>
              </a:rPr>
              <a:t>getParameterValues</a:t>
            </a:r>
            <a:r>
              <a:rPr b="1" lang="ko" sz="3000"/>
              <a:t>(</a:t>
            </a:r>
            <a:r>
              <a:rPr i="1" lang="ko" sz="3000">
                <a:solidFill>
                  <a:srgbClr val="9900FF"/>
                </a:solidFill>
              </a:rPr>
              <a:t>name</a:t>
            </a:r>
            <a:r>
              <a:rPr b="1" lang="ko" sz="3000"/>
              <a:t>)  →  </a:t>
            </a:r>
            <a:r>
              <a:rPr b="1" lang="ko" sz="3000">
                <a:solidFill>
                  <a:srgbClr val="0000FF"/>
                </a:solidFill>
              </a:rPr>
              <a:t>String []</a:t>
            </a:r>
            <a:r>
              <a:rPr b="1" lang="ko" sz="3000"/>
              <a:t> 리턴</a:t>
            </a:r>
            <a:br>
              <a:rPr lang="ko"/>
            </a:b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391125" y="3891175"/>
            <a:ext cx="8478000" cy="472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그렇다.  웹에서 서버로 전달된 데이터는 일단 무.조.건 </a:t>
            </a:r>
            <a:r>
              <a:rPr b="1" lang="ko">
                <a:solidFill>
                  <a:srgbClr val="FF0000"/>
                </a:solidFill>
              </a:rPr>
              <a:t>문자열로</a:t>
            </a:r>
            <a:r>
              <a:rPr lang="ko">
                <a:solidFill>
                  <a:srgbClr val="FF0000"/>
                </a:solidFill>
              </a:rPr>
              <a:t> 받아오게 된다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해당되는 name 값이 없으면 </a:t>
            </a:r>
            <a:r>
              <a:rPr b="1" lang="ko">
                <a:solidFill>
                  <a:srgbClr val="FF0000"/>
                </a:solidFill>
              </a:rPr>
              <a:t>null </a:t>
            </a:r>
            <a:r>
              <a:rPr lang="ko">
                <a:solidFill>
                  <a:srgbClr val="FF0000"/>
                </a:solidFill>
              </a:rPr>
              <a:t>리턴한다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/>
        </p:nvSpPr>
        <p:spPr>
          <a:xfrm>
            <a:off x="714375" y="458700"/>
            <a:ext cx="2827500" cy="18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25" y="197625"/>
            <a:ext cx="425094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