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e4fa51f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e4fa51f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e4fa51f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e4fa51f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e4fa51f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e4fa51f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e4fa51f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e4fa51f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e4fa51f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e4fa51f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@WebServlet(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urlPatterns = {"/InitS"},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initParams={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@WebInitParam(name="id", value="test11"),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@WebInitParam(name="pw", value="1000"),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@WebInitParam(name="local", value="pusan")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e4fa51f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e4fa51f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e4fa51f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e4fa51f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e4fa51f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e4fa51f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e4fa51f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e4fa51f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e184fde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e184fde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e4fa51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e4fa51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e4fa51f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e4fa51f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e4fa51f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e4fa51f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&lt;servlet&gt;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	&lt;servlet-name&gt;ServletInit&lt;/servlet-name&gt;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	&lt;servlet-class&gt;com.lec.servlet.InitServlet&lt;/servlet-class&gt;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	&lt;init-param&gt;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		&lt;param-name&gt;id&lt;/param-name&gt;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		&lt;param-value&gt;test&lt;/param-value&gt;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	&lt;/init-param&gt;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	&lt;init-param&gt;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		&lt;param-name&gt;pw&lt;/param-name&gt;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		&lt;param-value&gt;1234&lt;/param-value&gt;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	&lt;/init-param&gt;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	&lt;init-param&gt;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		&lt;param-name&gt;local&lt;/param-name&gt;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		&lt;param-value&gt;seoul&lt;/param-value&gt;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	&lt;/init-param&gt;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&lt;/servlet&gt;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&lt;servlet-mapping&gt;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	&lt;servlet-name&gt;ServletInit&lt;/servlet-name&gt;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	&lt;url-pattern&gt;/SI&lt;/url-pattern&gt;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&lt;/servlet-mapping&gt;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e4fa51f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e4fa51f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e4fa51f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e4fa51f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protected void doGet(HttpServletRequest request, HttpServletResponse response)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throws ServletException, IOException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// ServletConfig 메소드 사용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String id = getInitParameter("id");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String pw = getInitParameter("pw");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String local = getInitParameter("local");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response.setContentType("text/html; charset=utf-8");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PrintWriter out = response.getWriter();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// html 형식으로 출력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out.println("&lt;!DOCTYPE html&gt;");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out.println("&lt;html lang='ko'&gt;");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out.println("&lt;head&gt;");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out.println("&lt;meta charset='utf-8'");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out.println("&lt;/head&gt;");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out.println("&lt;body&gt;");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out.println("id : " + id + "&lt;br&gt;");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out.println("비밀번호 :" + pw + "&lt;br&gt;");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out.println("지역 :" + local + "&lt;br&gt;");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out.println("&lt;/body&gt;");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out.println("&lt;/html&gt;");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out.close();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// 콘솔화면에 출력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System.out.println("id : " + 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System.out.println("비밀번호 :" + pw);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System.out.println("지역 :" + local);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JSP06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서블릿 초기화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실행결과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1067975" y="3463025"/>
            <a:ext cx="7764300" cy="11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25" y="1421647"/>
            <a:ext cx="3852475" cy="12817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9753" y="1334700"/>
            <a:ext cx="2649250" cy="16412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방법2: Servlet 파일에 초기화 파라미터를 직접 기술하는 방법</a:t>
            </a:r>
            <a:endParaRPr sz="2400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 클래스 작성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@WebInitParam 에 초기화 파라미터를 작성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ServletConfig의 메소드를 이용해서 데이터를 사용(접근)한다.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ServletConfig의 </a:t>
            </a:r>
            <a:r>
              <a:rPr b="1" lang="ko"/>
              <a:t>getInitParameter()</a:t>
            </a:r>
            <a:r>
              <a:rPr lang="ko"/>
              <a:t>메소드를 이용해서 접근할 수 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1154475" y="1857525"/>
            <a:ext cx="336000" cy="447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1154475" y="2848125"/>
            <a:ext cx="336000" cy="447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23325"/>
            <a:ext cx="85206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url 매핑 어노테이션을 다시 복구해주세요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388" y="560288"/>
            <a:ext cx="425767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418725"/>
            <a:ext cx="85206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web.xml 파일에서 직전에 만든 부분을 주석처리 해주세요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025" y="1840275"/>
            <a:ext cx="4177050" cy="319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99525"/>
            <a:ext cx="85206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@WebServlet 수정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63" y="1887450"/>
            <a:ext cx="44672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963" y="947988"/>
            <a:ext cx="425767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/>
          <p:nvPr/>
        </p:nvSpPr>
        <p:spPr>
          <a:xfrm>
            <a:off x="2188350" y="1452575"/>
            <a:ext cx="284400" cy="396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766775" y="2744925"/>
            <a:ext cx="7943700" cy="5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초기화 파라미터를 서블릿에 기술하기위해 바꾸는 겁니다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99525"/>
            <a:ext cx="85206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@WebInitParam 추가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09557"/>
            <a:ext cx="9144001" cy="12398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/>
          <p:nvPr/>
        </p:nvSpPr>
        <p:spPr>
          <a:xfrm>
            <a:off x="6866625" y="1327750"/>
            <a:ext cx="1482000" cy="594300"/>
          </a:xfrm>
          <a:prstGeom prst="wedgeEllipseCallout">
            <a:avLst>
              <a:gd fmla="val -12213" name="adj1"/>
              <a:gd fmla="val -8698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@WebInitParam은import 필요</a:t>
            </a:r>
            <a:endParaRPr sz="800"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363" y="2534975"/>
            <a:ext cx="5648325" cy="1447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5" name="Google Shape;175;p26"/>
          <p:cNvSpPr/>
          <p:nvPr/>
        </p:nvSpPr>
        <p:spPr>
          <a:xfrm>
            <a:off x="3247350" y="4312000"/>
            <a:ext cx="2801700" cy="594300"/>
          </a:xfrm>
          <a:prstGeom prst="wedgeEllipseCallout">
            <a:avLst>
              <a:gd fmla="val -135843" name="adj1"/>
              <a:gd fmla="val -108279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일반적으로 어노테이션은 한줄로 코딩합니다. </a:t>
            </a:r>
            <a:endParaRPr sz="1200"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2685" y="2028397"/>
            <a:ext cx="3607841" cy="33085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실행결과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7702325" y="1266325"/>
            <a:ext cx="1130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25" y="1316950"/>
            <a:ext cx="5372100" cy="169545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9125" y="3439650"/>
            <a:ext cx="3314700" cy="139065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TODO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web.xml 과 @어노테이션 양쪽에 다 있는 경우 어떻게 될까?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서블릿 초기화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95D46"/>
                </a:solidFill>
              </a:rPr>
              <a:t>특정 Servlet이 생성될때 </a:t>
            </a:r>
            <a:r>
              <a:rPr b="1" lang="ko">
                <a:solidFill>
                  <a:srgbClr val="695D46"/>
                </a:solidFill>
              </a:rPr>
              <a:t>초기에 필요한 데이터</a:t>
            </a:r>
            <a:r>
              <a:rPr lang="ko">
                <a:solidFill>
                  <a:srgbClr val="695D46"/>
                </a:solidFill>
              </a:rPr>
              <a:t>(아이디 정보, 특정경로)들을 초기화 하는 것을 </a:t>
            </a:r>
            <a:r>
              <a:rPr b="1" lang="ko">
                <a:solidFill>
                  <a:srgbClr val="695D46"/>
                </a:solidFill>
              </a:rPr>
              <a:t>‘서블릿 초기화’</a:t>
            </a:r>
            <a:r>
              <a:rPr lang="ko">
                <a:solidFill>
                  <a:srgbClr val="695D46"/>
                </a:solidFill>
              </a:rPr>
              <a:t>라고 한다.</a:t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95D46"/>
                </a:solidFill>
              </a:rPr>
              <a:t>방법 1. </a:t>
            </a:r>
            <a:r>
              <a:rPr b="1" lang="ko">
                <a:solidFill>
                  <a:srgbClr val="695D46"/>
                </a:solidFill>
              </a:rPr>
              <a:t>초기화 파라미터</a:t>
            </a:r>
            <a:r>
              <a:rPr lang="ko">
                <a:solidFill>
                  <a:srgbClr val="695D46"/>
                </a:solidFill>
              </a:rPr>
              <a:t>(서블릿이 생성될때 필요한 데이터)는 </a:t>
            </a:r>
            <a:r>
              <a:rPr b="1" lang="ko">
                <a:solidFill>
                  <a:srgbClr val="695D46"/>
                </a:solidFill>
              </a:rPr>
              <a:t>web.xml</a:t>
            </a:r>
            <a:r>
              <a:rPr lang="ko">
                <a:solidFill>
                  <a:srgbClr val="695D46"/>
                </a:solidFill>
              </a:rPr>
              <a:t>에 기술.</a:t>
            </a:r>
            <a:br>
              <a:rPr lang="ko">
                <a:solidFill>
                  <a:srgbClr val="695D46"/>
                </a:solidFill>
              </a:rPr>
            </a:br>
            <a:r>
              <a:rPr lang="ko">
                <a:solidFill>
                  <a:srgbClr val="695D46"/>
                </a:solidFill>
              </a:rPr>
              <a:t>    </a:t>
            </a:r>
            <a:r>
              <a:rPr b="1" lang="ko">
                <a:solidFill>
                  <a:srgbClr val="695D46"/>
                </a:solidFill>
              </a:rPr>
              <a:t>ServletConfig </a:t>
            </a:r>
            <a:r>
              <a:rPr lang="ko">
                <a:solidFill>
                  <a:srgbClr val="695D46"/>
                </a:solidFill>
              </a:rPr>
              <a:t>인터페이스를 이용해서 초기화 파라미터 사용이 가능하다.</a:t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>
                <a:solidFill>
                  <a:srgbClr val="695D46"/>
                </a:solidFill>
              </a:rPr>
            </a:br>
            <a:r>
              <a:rPr lang="ko">
                <a:solidFill>
                  <a:srgbClr val="695D46"/>
                </a:solidFill>
              </a:rPr>
              <a:t>방법 2. 초기화 파라미터를 web.xml대신 </a:t>
            </a:r>
            <a:r>
              <a:rPr b="1" lang="ko">
                <a:solidFill>
                  <a:srgbClr val="695D46"/>
                </a:solidFill>
              </a:rPr>
              <a:t>Servlet 파일에 직접 기술</a:t>
            </a:r>
            <a:endParaRPr b="1"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74" name="Google Shape;74;p14"/>
          <p:cNvCxnSpPr/>
          <p:nvPr/>
        </p:nvCxnSpPr>
        <p:spPr>
          <a:xfrm flipH="1">
            <a:off x="1748925" y="1616275"/>
            <a:ext cx="2851800" cy="7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4"/>
          <p:cNvSpPr/>
          <p:nvPr/>
        </p:nvSpPr>
        <p:spPr>
          <a:xfrm>
            <a:off x="430775" y="4175100"/>
            <a:ext cx="8477700" cy="594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4125"/>
                </a:solidFill>
              </a:rPr>
              <a:t>HttpServlet 클래스는 ServletConfig 를 상속받은 클래스이다.</a:t>
            </a:r>
            <a:endParaRPr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방법1: </a:t>
            </a:r>
            <a:r>
              <a:rPr lang="ko" sz="2400"/>
              <a:t>web.xml에 초기화 파라미터 기술하는 방법</a:t>
            </a:r>
            <a:endParaRPr sz="2400"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 클래스 작성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web.xml에 초기화 파라미터를 입력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 ServletConfig </a:t>
            </a:r>
            <a:r>
              <a:rPr lang="ko"/>
              <a:t>의 메소드를 이용해서 데이터를 사용(접근)한다.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ServletConfig의 </a:t>
            </a:r>
            <a:r>
              <a:rPr b="1" lang="ko"/>
              <a:t>getInitParameter()</a:t>
            </a:r>
            <a:r>
              <a:rPr lang="ko"/>
              <a:t>메소드를 이용해서 접근할 수 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1154475" y="1857525"/>
            <a:ext cx="336000" cy="447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1154475" y="2848125"/>
            <a:ext cx="336000" cy="447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새프로젝트 생성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JSP06_ServletInitParam</a:t>
            </a:r>
            <a:endParaRPr b="1"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JSP는 초반에 용어, 개념, 동작흐름등.. 이해하고 숙지할 사항들이 많기에 타 웹 프로그래밍에 비해 다소 어렵긴 합니다.   꼭 정복하시길 바랍니다 ^^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서블릿 생성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377325" y="1352650"/>
            <a:ext cx="37557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패키지:  </a:t>
            </a:r>
            <a:r>
              <a:rPr b="1"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com.lec.servlet</a:t>
            </a:r>
            <a:b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서블릿:   </a:t>
            </a:r>
            <a:r>
              <a:rPr b="1"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InitServlet</a:t>
            </a:r>
            <a:b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URL mapping :  </a:t>
            </a:r>
            <a:r>
              <a:rPr b="1"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/InitS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594475" y="226525"/>
            <a:ext cx="67719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web.xml 파일 열기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744625"/>
            <a:ext cx="2801675" cy="39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6150" y="1425849"/>
            <a:ext cx="4645450" cy="25850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" name="Google Shape;103;p18"/>
          <p:cNvSpPr/>
          <p:nvPr/>
        </p:nvSpPr>
        <p:spPr>
          <a:xfrm>
            <a:off x="3551050" y="2712275"/>
            <a:ext cx="633900" cy="31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475" y="693325"/>
            <a:ext cx="5819838" cy="412706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99525"/>
            <a:ext cx="85206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web.xml 파일 추가하기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6944525" y="1395100"/>
            <a:ext cx="1957200" cy="474000"/>
          </a:xfrm>
          <a:prstGeom prst="wedgeRoundRectCallout">
            <a:avLst>
              <a:gd fmla="val -141686" name="adj1"/>
              <a:gd fmla="val -68892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패키지명까지 정확히 기재</a:t>
            </a:r>
            <a:endParaRPr sz="1000"/>
          </a:p>
        </p:txBody>
      </p:sp>
      <p:sp>
        <p:nvSpPr>
          <p:cNvPr id="111" name="Google Shape;111;p19"/>
          <p:cNvSpPr/>
          <p:nvPr/>
        </p:nvSpPr>
        <p:spPr>
          <a:xfrm>
            <a:off x="842975" y="797800"/>
            <a:ext cx="129300" cy="2791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842975" y="3985575"/>
            <a:ext cx="129300" cy="5943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103375" y="1211350"/>
            <a:ext cx="663300" cy="20679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434343"/>
                </a:solidFill>
              </a:rPr>
              <a:t>초기화 파라미터 지정</a:t>
            </a:r>
            <a:endParaRPr b="1" sz="1000">
              <a:solidFill>
                <a:srgbClr val="434343"/>
              </a:solidFill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103375" y="3949675"/>
            <a:ext cx="663300" cy="701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434343"/>
                </a:solidFill>
              </a:rPr>
              <a:t>url 매핑</a:t>
            </a:r>
            <a:endParaRPr b="1" sz="1000">
              <a:solidFill>
                <a:srgbClr val="434343"/>
              </a:solidFill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6055575" y="2435125"/>
            <a:ext cx="1957200" cy="474000"/>
          </a:xfrm>
          <a:prstGeom prst="wedgeRoundRectCallout">
            <a:avLst>
              <a:gd fmla="val -83835" name="adj1"/>
              <a:gd fmla="val -31899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마치 key-value 쌍 처럼</a:t>
            </a:r>
            <a:br>
              <a:rPr lang="ko" sz="1000"/>
            </a:br>
            <a:r>
              <a:rPr lang="ko" sz="1000"/>
              <a:t>초기화 파라미터를 정의해줌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복수개 정의 가능</a:t>
            </a:r>
            <a:endParaRPr sz="1000"/>
          </a:p>
        </p:txBody>
      </p:sp>
      <p:sp>
        <p:nvSpPr>
          <p:cNvPr id="116" name="Google Shape;116;p19"/>
          <p:cNvSpPr/>
          <p:nvPr/>
        </p:nvSpPr>
        <p:spPr>
          <a:xfrm>
            <a:off x="5005650" y="1590425"/>
            <a:ext cx="327300" cy="18093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6333175" y="3661750"/>
            <a:ext cx="1957200" cy="701100"/>
          </a:xfrm>
          <a:prstGeom prst="wedgeRoundRectCallout">
            <a:avLst>
              <a:gd fmla="val -93617" name="adj1"/>
              <a:gd fmla="val 12163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web.xml 에서 url 매핑을 사용할 경우 서블릿에 있는 어노테이션은 주석처리 해주어야 한다.</a:t>
            </a:r>
            <a:endParaRPr sz="1000"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6775" y="4579875"/>
            <a:ext cx="3460425" cy="30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/>
          <p:nvPr/>
        </p:nvSpPr>
        <p:spPr>
          <a:xfrm>
            <a:off x="7116475" y="4416350"/>
            <a:ext cx="189600" cy="16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99525"/>
            <a:ext cx="85206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서블릿 파일 에서 doGet()에서 초기화 파라미터 불러오기</a:t>
            </a:r>
            <a:br>
              <a:rPr lang="ko"/>
            </a:br>
            <a:r>
              <a:rPr lang="ko" sz="1400"/>
              <a:t>- ServletConfig 의 상속계층도(hierarchy) 보기</a:t>
            </a:r>
            <a:endParaRPr sz="1400"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47" y="1187122"/>
            <a:ext cx="5977926" cy="29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/>
          <p:nvPr/>
        </p:nvSpPr>
        <p:spPr>
          <a:xfrm>
            <a:off x="663400" y="4321575"/>
            <a:ext cx="1482000" cy="646200"/>
          </a:xfrm>
          <a:prstGeom prst="wedgeRoundRectCallout">
            <a:avLst>
              <a:gd fmla="val -17444" name="adj1"/>
              <a:gd fmla="val -143597" name="adj2"/>
              <a:gd fmla="val 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선택하고 CTRL+T 누르면 hierarchy 를 볼수 있다</a:t>
            </a:r>
            <a:endParaRPr sz="1000"/>
          </a:p>
        </p:txBody>
      </p:sp>
      <p:sp>
        <p:nvSpPr>
          <p:cNvPr id="127" name="Google Shape;127;p20"/>
          <p:cNvSpPr/>
          <p:nvPr/>
        </p:nvSpPr>
        <p:spPr>
          <a:xfrm>
            <a:off x="6433150" y="1069500"/>
            <a:ext cx="1881000" cy="646200"/>
          </a:xfrm>
          <a:prstGeom prst="wedgeRoundRectCallout">
            <a:avLst>
              <a:gd fmla="val -114928" name="adj1"/>
              <a:gd fmla="val 88657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보다시피 HttpServlet 클래스는 ServletConfig 를 상속(구현) 한 클래스다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49275" y="671900"/>
            <a:ext cx="2240400" cy="25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ServletConfig 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getInitParameter()</a:t>
            </a:r>
            <a:br>
              <a:rPr lang="ko"/>
            </a:br>
            <a:r>
              <a:rPr lang="ko"/>
              <a:t> 메소드 사용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551" y="229625"/>
            <a:ext cx="6437550" cy="475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