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46a712756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6a712756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&lt;%</a:t>
            </a:r>
            <a:endParaRPr/>
          </a:p>
          <a:p>
            <a:pPr indent="0" lvl="0" marL="0" rtl="0" algn="l">
              <a:spcBef>
                <a:spcPts val="0"/>
              </a:spcBef>
              <a:spcAft>
                <a:spcPts val="0"/>
              </a:spcAft>
              <a:buNone/>
            </a:pPr>
            <a:r>
              <a:rPr lang="ko"/>
              <a:t>	int menu = 1;  // menu parameter 가 없으면 1 page 디폴트 동작</a:t>
            </a:r>
            <a:endParaRPr/>
          </a:p>
          <a:p>
            <a:pPr indent="0" lvl="0" marL="0" rtl="0" algn="l">
              <a:spcBef>
                <a:spcPts val="0"/>
              </a:spcBef>
              <a:spcAft>
                <a:spcPts val="0"/>
              </a:spcAft>
              <a:buNone/>
            </a:pPr>
            <a:r>
              <a:rPr lang="ko"/>
              <a:t>	String menu_param = request.getParameter("menu");</a:t>
            </a:r>
            <a:endParaRPr/>
          </a:p>
          <a:p>
            <a:pPr indent="0" lvl="0" marL="0" rtl="0" algn="l">
              <a:spcBef>
                <a:spcPts val="0"/>
              </a:spcBef>
              <a:spcAft>
                <a:spcPts val="0"/>
              </a:spcAft>
              <a:buNone/>
            </a:pPr>
            <a:r>
              <a:rPr lang="ko"/>
              <a:t>	if(menu_param != null){  </a:t>
            </a:r>
            <a:endParaRPr/>
          </a:p>
          <a:p>
            <a:pPr indent="0" lvl="0" marL="0" rtl="0" algn="l">
              <a:spcBef>
                <a:spcPts val="0"/>
              </a:spcBef>
              <a:spcAft>
                <a:spcPts val="0"/>
              </a:spcAft>
              <a:buNone/>
            </a:pPr>
            <a:r>
              <a:rPr lang="ko"/>
              <a:t>		menu = Integer.parseInt(menu_param);</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rPr lang="ko"/>
              <a:t>	// 1 &lt;= menu &lt;= 4</a:t>
            </a:r>
            <a:endParaRPr/>
          </a:p>
          <a:p>
            <a:pPr indent="0" lvl="0" marL="0" rtl="0" algn="l">
              <a:spcBef>
                <a:spcPts val="0"/>
              </a:spcBef>
              <a:spcAft>
                <a:spcPts val="0"/>
              </a:spcAft>
              <a:buNone/>
            </a:pPr>
            <a:r>
              <a:rPr lang="ko"/>
              <a:t>	if(menu &gt; 4) menu = 4;</a:t>
            </a:r>
            <a:endParaRPr/>
          </a:p>
          <a:p>
            <a:pPr indent="0" lvl="0" marL="0" rtl="0" algn="l">
              <a:spcBef>
                <a:spcPts val="0"/>
              </a:spcBef>
              <a:spcAft>
                <a:spcPts val="0"/>
              </a:spcAft>
              <a:buNone/>
            </a:pPr>
            <a:r>
              <a:rPr lang="ko"/>
              <a:t>	if(menu &lt; 1) menu = 1;</a:t>
            </a:r>
            <a:endParaRPr/>
          </a:p>
          <a:p>
            <a:pPr indent="0" lvl="0" marL="0" rtl="0" algn="l">
              <a:spcBef>
                <a:spcPts val="0"/>
              </a:spcBef>
              <a:spcAft>
                <a:spcPts val="0"/>
              </a:spcAft>
              <a:buNone/>
            </a:pPr>
            <a:r>
              <a:rPr lang="ko"/>
              <a:t>%&gt;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46a712756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6a712756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a9f4a65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a9f4a65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46a712756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6a712756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46a712756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6a712756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46a712756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6a712756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@charset "UTF-8";</a:t>
            </a:r>
            <a:endParaRPr/>
          </a:p>
          <a:p>
            <a:pPr indent="0" lvl="0" marL="0" rtl="0" algn="l">
              <a:spcBef>
                <a:spcPts val="0"/>
              </a:spcBef>
              <a:spcAft>
                <a:spcPts val="0"/>
              </a:spcAft>
              <a:buNone/>
            </a:pPr>
            <a:r>
              <a:rPr lang="ko"/>
              <a:t> .fakeimg {</a:t>
            </a:r>
            <a:endParaRPr/>
          </a:p>
          <a:p>
            <a:pPr indent="0" lvl="0" marL="0" rtl="0" algn="l">
              <a:spcBef>
                <a:spcPts val="0"/>
              </a:spcBef>
              <a:spcAft>
                <a:spcPts val="0"/>
              </a:spcAft>
              <a:buNone/>
            </a:pPr>
            <a:r>
              <a:rPr lang="ko"/>
              <a:t>     height: 200px;</a:t>
            </a:r>
            <a:endParaRPr/>
          </a:p>
          <a:p>
            <a:pPr indent="0" lvl="0" marL="0" rtl="0" algn="l">
              <a:spcBef>
                <a:spcPts val="0"/>
              </a:spcBef>
              <a:spcAft>
                <a:spcPts val="0"/>
              </a:spcAft>
              <a:buNone/>
            </a:pPr>
            <a:r>
              <a:rPr lang="ko"/>
              <a:t>     background: #aaa;</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46a712756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6a712756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&lt;%@ page language="java" contentType="text/html; charset=UTF-8"</a:t>
            </a:r>
            <a:endParaRPr/>
          </a:p>
          <a:p>
            <a:pPr indent="0" lvl="0" marL="0" rtl="0" algn="l">
              <a:spcBef>
                <a:spcPts val="0"/>
              </a:spcBef>
              <a:spcAft>
                <a:spcPts val="0"/>
              </a:spcAft>
              <a:buNone/>
            </a:pPr>
            <a:r>
              <a:rPr lang="ko"/>
              <a:t>    pageEncoding="UTF-8"%&gt;</a:t>
            </a:r>
            <a:endParaRPr/>
          </a:p>
          <a:p>
            <a:pPr indent="0" lvl="0" marL="0" rtl="0" algn="l">
              <a:spcBef>
                <a:spcPts val="0"/>
              </a:spcBef>
              <a:spcAft>
                <a:spcPts val="0"/>
              </a:spcAft>
              <a:buNone/>
            </a:pPr>
            <a:r>
              <a:rPr lang="ko"/>
              <a:t>&lt;!DOCTYPE html&gt;</a:t>
            </a:r>
            <a:endParaRPr/>
          </a:p>
          <a:p>
            <a:pPr indent="0" lvl="0" marL="0" rtl="0" algn="l">
              <a:spcBef>
                <a:spcPts val="0"/>
              </a:spcBef>
              <a:spcAft>
                <a:spcPts val="0"/>
              </a:spcAft>
              <a:buNone/>
            </a:pPr>
            <a:r>
              <a:rPr lang="ko"/>
              <a:t>&lt;html lang="ko"&gt;</a:t>
            </a:r>
            <a:endParaRPr/>
          </a:p>
          <a:p>
            <a:pPr indent="0" lvl="0" marL="0" rtl="0" algn="l">
              <a:spcBef>
                <a:spcPts val="0"/>
              </a:spcBef>
              <a:spcAft>
                <a:spcPts val="0"/>
              </a:spcAft>
              <a:buNone/>
            </a:pPr>
            <a:r>
              <a:rPr lang="ko"/>
              <a:t>&lt;head&gt;</a:t>
            </a:r>
            <a:endParaRPr/>
          </a:p>
          <a:p>
            <a:pPr indent="0" lvl="0" marL="0" rtl="0" algn="l">
              <a:spcBef>
                <a:spcPts val="0"/>
              </a:spcBef>
              <a:spcAft>
                <a:spcPts val="0"/>
              </a:spcAft>
              <a:buNone/>
            </a:pPr>
            <a:r>
              <a:rPr lang="ko"/>
              <a:t>  &lt;title&gt;Bootstrap 레이아웃예제&lt;/title&gt;</a:t>
            </a:r>
            <a:endParaRPr/>
          </a:p>
          <a:p>
            <a:pPr indent="0" lvl="0" marL="0" rtl="0" algn="l">
              <a:spcBef>
                <a:spcPts val="0"/>
              </a:spcBef>
              <a:spcAft>
                <a:spcPts val="0"/>
              </a:spcAft>
              <a:buNone/>
            </a:pPr>
            <a:r>
              <a:rPr lang="ko"/>
              <a:t>  &lt;meta charset="utf-8"&gt;</a:t>
            </a:r>
            <a:endParaRPr/>
          </a:p>
          <a:p>
            <a:pPr indent="0" lvl="0" marL="0" rtl="0" algn="l">
              <a:spcBef>
                <a:spcPts val="0"/>
              </a:spcBef>
              <a:spcAft>
                <a:spcPts val="0"/>
              </a:spcAft>
              <a:buNone/>
            </a:pPr>
            <a:r>
              <a:rPr lang="ko"/>
              <a:t>  &lt;meta name="viewport" content="width=device-width, initial-scale=1"&gt;</a:t>
            </a:r>
            <a:endParaRPr/>
          </a:p>
          <a:p>
            <a:pPr indent="0" lvl="0" marL="0" rtl="0" algn="l">
              <a:spcBef>
                <a:spcPts val="0"/>
              </a:spcBef>
              <a:spcAft>
                <a:spcPts val="0"/>
              </a:spcAft>
              <a:buNone/>
            </a:pPr>
            <a:r>
              <a:rPr lang="ko"/>
              <a:t>  &lt;link rel="stylesheet" href="https://maxcdn.bootstrapcdn.com/bootstrap/4.1.3/css/bootstrap.min.css"&gt;</a:t>
            </a:r>
            <a:endParaRPr/>
          </a:p>
          <a:p>
            <a:pPr indent="0" lvl="0" marL="0" rtl="0" algn="l">
              <a:spcBef>
                <a:spcPts val="0"/>
              </a:spcBef>
              <a:spcAft>
                <a:spcPts val="0"/>
              </a:spcAft>
              <a:buNone/>
            </a:pPr>
            <a:r>
              <a:rPr lang="ko"/>
              <a:t>  &lt;script src="https://ajax.googleapis.com/ajax/libs/jquery/3.3.1/jquery.min.js"&gt;&lt;/script&gt;</a:t>
            </a:r>
            <a:endParaRPr/>
          </a:p>
          <a:p>
            <a:pPr indent="0" lvl="0" marL="0" rtl="0" algn="l">
              <a:spcBef>
                <a:spcPts val="0"/>
              </a:spcBef>
              <a:spcAft>
                <a:spcPts val="0"/>
              </a:spcAft>
              <a:buNone/>
            </a:pPr>
            <a:r>
              <a:rPr lang="ko"/>
              <a:t>  &lt;script src="https://cdnjs.cloudflare.com/ajax/libs/popper.js/1.14.3/umd/popper.min.js"&gt;&lt;/script&gt;</a:t>
            </a:r>
            <a:endParaRPr/>
          </a:p>
          <a:p>
            <a:pPr indent="0" lvl="0" marL="0" rtl="0" algn="l">
              <a:spcBef>
                <a:spcPts val="0"/>
              </a:spcBef>
              <a:spcAft>
                <a:spcPts val="0"/>
              </a:spcAft>
              <a:buNone/>
            </a:pPr>
            <a:r>
              <a:rPr lang="ko"/>
              <a:t>  &lt;script src="https://maxcdn.bootstrapcdn.com/bootstrap/4.1.3/js/bootstrap.min.js"&gt;&lt;/script&gt;</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rPr lang="ko"/>
              <a:t>  &lt;link rel="stylesheet" href="CSS/demostyle.css"&gt;</a:t>
            </a:r>
            <a:endParaRPr/>
          </a:p>
          <a:p>
            <a:pPr indent="0" lvl="0" marL="0" rtl="0" algn="l">
              <a:spcBef>
                <a:spcPts val="0"/>
              </a:spcBef>
              <a:spcAft>
                <a:spcPts val="0"/>
              </a:spcAft>
              <a:buNone/>
            </a:pPr>
            <a:r>
              <a:rPr lang="ko"/>
              <a:t>&lt;/head&gt;</a:t>
            </a:r>
            <a:endParaRPr/>
          </a:p>
          <a:p>
            <a:pPr indent="0" lvl="0" marL="0" rtl="0" algn="l">
              <a:spcBef>
                <a:spcPts val="0"/>
              </a:spcBef>
              <a:spcAft>
                <a:spcPts val="0"/>
              </a:spcAft>
              <a:buNone/>
            </a:pPr>
            <a:r>
              <a:rPr lang="ko"/>
              <a:t>&lt;body&gt;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&lt;!-- header 시작 --&gt;</a:t>
            </a:r>
            <a:endParaRPr/>
          </a:p>
          <a:p>
            <a:pPr indent="0" lvl="0" marL="0" rtl="0" algn="l">
              <a:spcBef>
                <a:spcPts val="0"/>
              </a:spcBef>
              <a:spcAft>
                <a:spcPts val="0"/>
              </a:spcAft>
              <a:buNone/>
            </a:pPr>
            <a:r>
              <a:rPr lang="ko"/>
              <a:t>&lt;div class="jumbotron text-center" style="margin-bottom:0"&gt;</a:t>
            </a:r>
            <a:endParaRPr/>
          </a:p>
          <a:p>
            <a:pPr indent="0" lvl="0" marL="0" rtl="0" algn="l">
              <a:spcBef>
                <a:spcPts val="0"/>
              </a:spcBef>
              <a:spcAft>
                <a:spcPts val="0"/>
              </a:spcAft>
              <a:buNone/>
            </a:pPr>
            <a:r>
              <a:rPr lang="ko"/>
              <a:t>  &lt;h1&gt;Bootstrap 4 사용 레이아웃 예제&lt;/h1&gt;</a:t>
            </a:r>
            <a:endParaRPr/>
          </a:p>
          <a:p>
            <a:pPr indent="0" lvl="0" marL="0" rtl="0" algn="l">
              <a:spcBef>
                <a:spcPts val="0"/>
              </a:spcBef>
              <a:spcAft>
                <a:spcPts val="0"/>
              </a:spcAft>
              <a:buNone/>
            </a:pPr>
            <a:r>
              <a:rPr lang="ko"/>
              <a:t>  &lt;p&gt;화면크기를 변경해가며 확인해보기&lt;/p&gt; </a:t>
            </a:r>
            <a:endParaRPr/>
          </a:p>
          <a:p>
            <a:pPr indent="0" lvl="0" marL="0" rtl="0" algn="l">
              <a:spcBef>
                <a:spcPts val="0"/>
              </a:spcBef>
              <a:spcAft>
                <a:spcPts val="0"/>
              </a:spcAft>
              <a:buNone/>
            </a:pPr>
            <a:r>
              <a:rPr lang="ko"/>
              <a:t>&lt;/div&gt;</a:t>
            </a:r>
            <a:endParaRPr/>
          </a:p>
          <a:p>
            <a:pPr indent="0" lvl="0" marL="0" rtl="0" algn="l">
              <a:spcBef>
                <a:spcPts val="0"/>
              </a:spcBef>
              <a:spcAft>
                <a:spcPts val="0"/>
              </a:spcAft>
              <a:buNone/>
            </a:pPr>
            <a:r>
              <a:rPr lang="ko"/>
              <a:t>&lt;!-- header 끝 --&gt;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&lt;!-- nav 시작 --&gt;</a:t>
            </a:r>
            <a:endParaRPr/>
          </a:p>
          <a:p>
            <a:pPr indent="0" lvl="0" marL="0" rtl="0" algn="l">
              <a:spcBef>
                <a:spcPts val="0"/>
              </a:spcBef>
              <a:spcAft>
                <a:spcPts val="0"/>
              </a:spcAft>
              <a:buNone/>
            </a:pPr>
            <a:r>
              <a:rPr lang="ko"/>
              <a:t>&lt;nav class="navbar navbar-expand-sm bg-dark navbar-dark"&gt;</a:t>
            </a:r>
            <a:endParaRPr/>
          </a:p>
          <a:p>
            <a:pPr indent="0" lvl="0" marL="0" rtl="0" algn="l">
              <a:spcBef>
                <a:spcPts val="0"/>
              </a:spcBef>
              <a:spcAft>
                <a:spcPts val="0"/>
              </a:spcAft>
              <a:buNone/>
            </a:pPr>
            <a:r>
              <a:rPr lang="ko"/>
              <a:t>  &lt;a class="navbar-brand" href="#"&gt;Navbar&lt;/a&gt;</a:t>
            </a:r>
            <a:endParaRPr/>
          </a:p>
          <a:p>
            <a:pPr indent="0" lvl="0" marL="0" rtl="0" algn="l">
              <a:spcBef>
                <a:spcPts val="0"/>
              </a:spcBef>
              <a:spcAft>
                <a:spcPts val="0"/>
              </a:spcAft>
              <a:buNone/>
            </a:pPr>
            <a:r>
              <a:rPr lang="ko"/>
              <a:t>  &lt;button class="navbar-toggler" type="button" data-toggle="collapse" data-target="#collapsibleNavbar"&gt;</a:t>
            </a:r>
            <a:endParaRPr/>
          </a:p>
          <a:p>
            <a:pPr indent="0" lvl="0" marL="0" rtl="0" algn="l">
              <a:spcBef>
                <a:spcPts val="0"/>
              </a:spcBef>
              <a:spcAft>
                <a:spcPts val="0"/>
              </a:spcAft>
              <a:buNone/>
            </a:pPr>
            <a:r>
              <a:rPr lang="ko"/>
              <a:t>    &lt;span class="navbar-toggler-icon"&gt;&lt;/span&gt;</a:t>
            </a:r>
            <a:endParaRPr/>
          </a:p>
          <a:p>
            <a:pPr indent="0" lvl="0" marL="0" rtl="0" algn="l">
              <a:spcBef>
                <a:spcPts val="0"/>
              </a:spcBef>
              <a:spcAft>
                <a:spcPts val="0"/>
              </a:spcAft>
              <a:buNone/>
            </a:pPr>
            <a:r>
              <a:rPr lang="ko"/>
              <a:t>  &lt;/button&gt;</a:t>
            </a:r>
            <a:endParaRPr/>
          </a:p>
          <a:p>
            <a:pPr indent="0" lvl="0" marL="0" rtl="0" algn="l">
              <a:spcBef>
                <a:spcPts val="0"/>
              </a:spcBef>
              <a:spcAft>
                <a:spcPts val="0"/>
              </a:spcAft>
              <a:buNone/>
            </a:pPr>
            <a:r>
              <a:rPr lang="ko"/>
              <a:t>  &lt;div class="collapse navbar-collapse" id="collapsibleNavbar"&gt;</a:t>
            </a:r>
            <a:endParaRPr/>
          </a:p>
          <a:p>
            <a:pPr indent="0" lvl="0" marL="0" rtl="0" algn="l">
              <a:spcBef>
                <a:spcPts val="0"/>
              </a:spcBef>
              <a:spcAft>
                <a:spcPts val="0"/>
              </a:spcAft>
              <a:buNone/>
            </a:pPr>
            <a:r>
              <a:rPr lang="ko"/>
              <a:t>    &lt;ul class="navbar-nav"&gt;</a:t>
            </a:r>
            <a:endParaRPr/>
          </a:p>
          <a:p>
            <a:pPr indent="0" lvl="0" marL="0" rtl="0" algn="l">
              <a:spcBef>
                <a:spcPts val="0"/>
              </a:spcBef>
              <a:spcAft>
                <a:spcPts val="0"/>
              </a:spcAft>
              <a:buNone/>
            </a:pPr>
            <a:r>
              <a:rPr lang="ko"/>
              <a:t>      &lt;li class="nav-item"&gt;</a:t>
            </a:r>
            <a:endParaRPr/>
          </a:p>
          <a:p>
            <a:pPr indent="0" lvl="0" marL="0" rtl="0" algn="l">
              <a:spcBef>
                <a:spcPts val="0"/>
              </a:spcBef>
              <a:spcAft>
                <a:spcPts val="0"/>
              </a:spcAft>
              <a:buNone/>
            </a:pPr>
            <a:r>
              <a:rPr lang="ko"/>
              <a:t>        &lt;a class="nav-link" href="#"&gt;Link&lt;/a&gt;</a:t>
            </a:r>
            <a:endParaRPr/>
          </a:p>
          <a:p>
            <a:pPr indent="0" lvl="0" marL="0" rtl="0" algn="l">
              <a:spcBef>
                <a:spcPts val="0"/>
              </a:spcBef>
              <a:spcAft>
                <a:spcPts val="0"/>
              </a:spcAft>
              <a:buNone/>
            </a:pPr>
            <a:r>
              <a:rPr lang="ko"/>
              <a:t>      &lt;/li&gt;</a:t>
            </a:r>
            <a:endParaRPr/>
          </a:p>
          <a:p>
            <a:pPr indent="0" lvl="0" marL="0" rtl="0" algn="l">
              <a:spcBef>
                <a:spcPts val="0"/>
              </a:spcBef>
              <a:spcAft>
                <a:spcPts val="0"/>
              </a:spcAft>
              <a:buNone/>
            </a:pPr>
            <a:r>
              <a:rPr lang="ko"/>
              <a:t>      &lt;li class="nav-item"&gt;</a:t>
            </a:r>
            <a:endParaRPr/>
          </a:p>
          <a:p>
            <a:pPr indent="0" lvl="0" marL="0" rtl="0" algn="l">
              <a:spcBef>
                <a:spcPts val="0"/>
              </a:spcBef>
              <a:spcAft>
                <a:spcPts val="0"/>
              </a:spcAft>
              <a:buNone/>
            </a:pPr>
            <a:r>
              <a:rPr lang="ko"/>
              <a:t>        &lt;a class="nav-link" href="#"&gt;Link&lt;/a&gt;</a:t>
            </a:r>
            <a:endParaRPr/>
          </a:p>
          <a:p>
            <a:pPr indent="0" lvl="0" marL="0" rtl="0" algn="l">
              <a:spcBef>
                <a:spcPts val="0"/>
              </a:spcBef>
              <a:spcAft>
                <a:spcPts val="0"/>
              </a:spcAft>
              <a:buNone/>
            </a:pPr>
            <a:r>
              <a:rPr lang="ko"/>
              <a:t>      &lt;/li&gt;</a:t>
            </a:r>
            <a:endParaRPr/>
          </a:p>
          <a:p>
            <a:pPr indent="0" lvl="0" marL="0" rtl="0" algn="l">
              <a:spcBef>
                <a:spcPts val="0"/>
              </a:spcBef>
              <a:spcAft>
                <a:spcPts val="0"/>
              </a:spcAft>
              <a:buNone/>
            </a:pPr>
            <a:r>
              <a:rPr lang="ko"/>
              <a:t>      &lt;li class="nav-item"&gt;</a:t>
            </a:r>
            <a:endParaRPr/>
          </a:p>
          <a:p>
            <a:pPr indent="0" lvl="0" marL="0" rtl="0" algn="l">
              <a:spcBef>
                <a:spcPts val="0"/>
              </a:spcBef>
              <a:spcAft>
                <a:spcPts val="0"/>
              </a:spcAft>
              <a:buNone/>
            </a:pPr>
            <a:r>
              <a:rPr lang="ko"/>
              <a:t>        &lt;a class="nav-link" href="#"&gt;Link&lt;/a&gt;</a:t>
            </a:r>
            <a:endParaRPr/>
          </a:p>
          <a:p>
            <a:pPr indent="0" lvl="0" marL="0" rtl="0" algn="l">
              <a:spcBef>
                <a:spcPts val="0"/>
              </a:spcBef>
              <a:spcAft>
                <a:spcPts val="0"/>
              </a:spcAft>
              <a:buNone/>
            </a:pPr>
            <a:r>
              <a:rPr lang="ko"/>
              <a:t>      &lt;/li&gt;    </a:t>
            </a:r>
            <a:endParaRPr/>
          </a:p>
          <a:p>
            <a:pPr indent="0" lvl="0" marL="0" rtl="0" algn="l">
              <a:spcBef>
                <a:spcPts val="0"/>
              </a:spcBef>
              <a:spcAft>
                <a:spcPts val="0"/>
              </a:spcAft>
              <a:buNone/>
            </a:pPr>
            <a:r>
              <a:rPr lang="ko"/>
              <a:t>    &lt;/ul&gt;</a:t>
            </a:r>
            <a:endParaRPr/>
          </a:p>
          <a:p>
            <a:pPr indent="0" lvl="0" marL="0" rtl="0" algn="l">
              <a:spcBef>
                <a:spcPts val="0"/>
              </a:spcBef>
              <a:spcAft>
                <a:spcPts val="0"/>
              </a:spcAft>
              <a:buNone/>
            </a:pPr>
            <a:r>
              <a:rPr lang="ko"/>
              <a:t>  &lt;/div&gt;  </a:t>
            </a:r>
            <a:endParaRPr/>
          </a:p>
          <a:p>
            <a:pPr indent="0" lvl="0" marL="0" rtl="0" algn="l">
              <a:spcBef>
                <a:spcPts val="0"/>
              </a:spcBef>
              <a:spcAft>
                <a:spcPts val="0"/>
              </a:spcAft>
              <a:buNone/>
            </a:pPr>
            <a:r>
              <a:rPr lang="ko"/>
              <a:t>&lt;/nav&gt;</a:t>
            </a:r>
            <a:endParaRPr/>
          </a:p>
          <a:p>
            <a:pPr indent="0" lvl="0" marL="0" rtl="0" algn="l">
              <a:spcBef>
                <a:spcPts val="0"/>
              </a:spcBef>
              <a:spcAft>
                <a:spcPts val="0"/>
              </a:spcAft>
              <a:buNone/>
            </a:pPr>
            <a:r>
              <a:rPr lang="ko"/>
              <a:t>&lt;!-- nav 끝 --&gt;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&lt;!-- 반응형 본문 시작 --&gt;</a:t>
            </a:r>
            <a:endParaRPr/>
          </a:p>
          <a:p>
            <a:pPr indent="0" lvl="0" marL="0" rtl="0" algn="l">
              <a:spcBef>
                <a:spcPts val="0"/>
              </a:spcBef>
              <a:spcAft>
                <a:spcPts val="0"/>
              </a:spcAft>
              <a:buNone/>
            </a:pPr>
            <a:r>
              <a:rPr lang="ko"/>
              <a:t>&lt;div class="container" style="margin-top:30px"&gt;</a:t>
            </a:r>
            <a:endParaRPr/>
          </a:p>
          <a:p>
            <a:pPr indent="0" lvl="0" marL="0" rtl="0" algn="l">
              <a:spcBef>
                <a:spcPts val="0"/>
              </a:spcBef>
              <a:spcAft>
                <a:spcPts val="0"/>
              </a:spcAft>
              <a:buNone/>
            </a:pPr>
            <a:r>
              <a:rPr lang="ko"/>
              <a:t>  &lt;div class="row"&gt;</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rPr lang="ko"/>
              <a:t>  	&lt;!-- left 사이트 메뉴 시작 --&gt;</a:t>
            </a:r>
            <a:endParaRPr/>
          </a:p>
          <a:p>
            <a:pPr indent="0" lvl="0" marL="0" rtl="0" algn="l">
              <a:spcBef>
                <a:spcPts val="0"/>
              </a:spcBef>
              <a:spcAft>
                <a:spcPts val="0"/>
              </a:spcAft>
              <a:buNone/>
            </a:pPr>
            <a:r>
              <a:rPr lang="ko"/>
              <a:t>    &lt;div class="col-sm-4"&gt;</a:t>
            </a:r>
            <a:endParaRPr/>
          </a:p>
          <a:p>
            <a:pPr indent="0" lvl="0" marL="0" rtl="0" algn="l">
              <a:spcBef>
                <a:spcPts val="0"/>
              </a:spcBef>
              <a:spcAft>
                <a:spcPts val="0"/>
              </a:spcAft>
              <a:buNone/>
            </a:pPr>
            <a:r>
              <a:rPr lang="ko"/>
              <a:t>      &lt;h3&gt;Side menu&lt;/h3&gt;</a:t>
            </a:r>
            <a:endParaRPr/>
          </a:p>
          <a:p>
            <a:pPr indent="0" lvl="0" marL="0" rtl="0" algn="l">
              <a:spcBef>
                <a:spcPts val="0"/>
              </a:spcBef>
              <a:spcAft>
                <a:spcPts val="0"/>
              </a:spcAft>
              <a:buNone/>
            </a:pPr>
            <a:r>
              <a:rPr lang="ko"/>
              <a:t>      &lt;p&gt;Lorem ipsum dolor sit ame.&lt;/p&gt;</a:t>
            </a:r>
            <a:endParaRPr/>
          </a:p>
          <a:p>
            <a:pPr indent="0" lvl="0" marL="0" rtl="0" algn="l">
              <a:spcBef>
                <a:spcPts val="0"/>
              </a:spcBef>
              <a:spcAft>
                <a:spcPts val="0"/>
              </a:spcAft>
              <a:buNone/>
            </a:pPr>
            <a:r>
              <a:rPr lang="ko"/>
              <a:t>      &lt;ul class="nav nav-pills flex-column"&gt;</a:t>
            </a:r>
            <a:endParaRPr/>
          </a:p>
          <a:p>
            <a:pPr indent="0" lvl="0" marL="0" rtl="0" algn="l">
              <a:spcBef>
                <a:spcPts val="0"/>
              </a:spcBef>
              <a:spcAft>
                <a:spcPts val="0"/>
              </a:spcAft>
              <a:buNone/>
            </a:pPr>
            <a:r>
              <a:rPr lang="ko"/>
              <a:t>        &lt;li class="nav-item"&gt;</a:t>
            </a:r>
            <a:endParaRPr/>
          </a:p>
          <a:p>
            <a:pPr indent="0" lvl="0" marL="0" rtl="0" algn="l">
              <a:spcBef>
                <a:spcPts val="0"/>
              </a:spcBef>
              <a:spcAft>
                <a:spcPts val="0"/>
              </a:spcAft>
              <a:buNone/>
            </a:pPr>
            <a:r>
              <a:rPr lang="ko"/>
              <a:t>          &lt;a class="nav-link active" href="#"&gt;page1&lt;/a&gt;</a:t>
            </a:r>
            <a:endParaRPr/>
          </a:p>
          <a:p>
            <a:pPr indent="0" lvl="0" marL="0" rtl="0" algn="l">
              <a:spcBef>
                <a:spcPts val="0"/>
              </a:spcBef>
              <a:spcAft>
                <a:spcPts val="0"/>
              </a:spcAft>
              <a:buNone/>
            </a:pPr>
            <a:r>
              <a:rPr lang="ko"/>
              <a:t>        &lt;/li&gt;</a:t>
            </a:r>
            <a:endParaRPr/>
          </a:p>
          <a:p>
            <a:pPr indent="0" lvl="0" marL="0" rtl="0" algn="l">
              <a:spcBef>
                <a:spcPts val="0"/>
              </a:spcBef>
              <a:spcAft>
                <a:spcPts val="0"/>
              </a:spcAft>
              <a:buNone/>
            </a:pPr>
            <a:r>
              <a:rPr lang="ko"/>
              <a:t>        &lt;li class="nav-item"&gt;</a:t>
            </a:r>
            <a:endParaRPr/>
          </a:p>
          <a:p>
            <a:pPr indent="0" lvl="0" marL="0" rtl="0" algn="l">
              <a:spcBef>
                <a:spcPts val="0"/>
              </a:spcBef>
              <a:spcAft>
                <a:spcPts val="0"/>
              </a:spcAft>
              <a:buNone/>
            </a:pPr>
            <a:r>
              <a:rPr lang="ko"/>
              <a:t>          &lt;a class="nav-link" href="#"&gt;page2&lt;/a&gt;</a:t>
            </a:r>
            <a:endParaRPr/>
          </a:p>
          <a:p>
            <a:pPr indent="0" lvl="0" marL="0" rtl="0" algn="l">
              <a:spcBef>
                <a:spcPts val="0"/>
              </a:spcBef>
              <a:spcAft>
                <a:spcPts val="0"/>
              </a:spcAft>
              <a:buNone/>
            </a:pPr>
            <a:r>
              <a:rPr lang="ko"/>
              <a:t>        &lt;/li&gt;</a:t>
            </a:r>
            <a:endParaRPr/>
          </a:p>
          <a:p>
            <a:pPr indent="0" lvl="0" marL="0" rtl="0" algn="l">
              <a:spcBef>
                <a:spcPts val="0"/>
              </a:spcBef>
              <a:spcAft>
                <a:spcPts val="0"/>
              </a:spcAft>
              <a:buNone/>
            </a:pPr>
            <a:r>
              <a:rPr lang="ko"/>
              <a:t>        &lt;li class="nav-item"&gt;</a:t>
            </a:r>
            <a:endParaRPr/>
          </a:p>
          <a:p>
            <a:pPr indent="0" lvl="0" marL="0" rtl="0" algn="l">
              <a:spcBef>
                <a:spcPts val="0"/>
              </a:spcBef>
              <a:spcAft>
                <a:spcPts val="0"/>
              </a:spcAft>
              <a:buNone/>
            </a:pPr>
            <a:r>
              <a:rPr lang="ko"/>
              <a:t>          &lt;a class="nav-link" href="#"&gt;page3&lt;/a&gt;</a:t>
            </a:r>
            <a:endParaRPr/>
          </a:p>
          <a:p>
            <a:pPr indent="0" lvl="0" marL="0" rtl="0" algn="l">
              <a:spcBef>
                <a:spcPts val="0"/>
              </a:spcBef>
              <a:spcAft>
                <a:spcPts val="0"/>
              </a:spcAft>
              <a:buNone/>
            </a:pPr>
            <a:r>
              <a:rPr lang="ko"/>
              <a:t>        &lt;/li&gt;</a:t>
            </a:r>
            <a:endParaRPr/>
          </a:p>
          <a:p>
            <a:pPr indent="0" lvl="0" marL="0" rtl="0" algn="l">
              <a:spcBef>
                <a:spcPts val="0"/>
              </a:spcBef>
              <a:spcAft>
                <a:spcPts val="0"/>
              </a:spcAft>
              <a:buNone/>
            </a:pPr>
            <a:r>
              <a:rPr lang="ko"/>
              <a:t>        &lt;li class="nav-item"&gt;</a:t>
            </a:r>
            <a:endParaRPr/>
          </a:p>
          <a:p>
            <a:pPr indent="0" lvl="0" marL="0" rtl="0" algn="l">
              <a:spcBef>
                <a:spcPts val="0"/>
              </a:spcBef>
              <a:spcAft>
                <a:spcPts val="0"/>
              </a:spcAft>
              <a:buNone/>
            </a:pPr>
            <a:r>
              <a:rPr lang="ko"/>
              <a:t>          &lt;a class="nav-link" href="#"&gt;page4&lt;/a&gt;</a:t>
            </a:r>
            <a:endParaRPr/>
          </a:p>
          <a:p>
            <a:pPr indent="0" lvl="0" marL="0" rtl="0" algn="l">
              <a:spcBef>
                <a:spcPts val="0"/>
              </a:spcBef>
              <a:spcAft>
                <a:spcPts val="0"/>
              </a:spcAft>
              <a:buNone/>
            </a:pPr>
            <a:r>
              <a:rPr lang="ko"/>
              <a:t>        &lt;/li&gt;</a:t>
            </a:r>
            <a:endParaRPr/>
          </a:p>
          <a:p>
            <a:pPr indent="0" lvl="0" marL="0" rtl="0" algn="l">
              <a:spcBef>
                <a:spcPts val="0"/>
              </a:spcBef>
              <a:spcAft>
                <a:spcPts val="0"/>
              </a:spcAft>
              <a:buNone/>
            </a:pPr>
            <a:r>
              <a:rPr lang="ko"/>
              <a:t>        &lt;li class="nav-item"&gt;</a:t>
            </a:r>
            <a:endParaRPr/>
          </a:p>
          <a:p>
            <a:pPr indent="0" lvl="0" marL="0" rtl="0" algn="l">
              <a:spcBef>
                <a:spcPts val="0"/>
              </a:spcBef>
              <a:spcAft>
                <a:spcPts val="0"/>
              </a:spcAft>
              <a:buNone/>
            </a:pPr>
            <a:r>
              <a:rPr lang="ko"/>
              <a:t>          &lt;a class="nav-link disabled" href="#"&gt;Disabled&lt;/a&gt;</a:t>
            </a:r>
            <a:endParaRPr/>
          </a:p>
          <a:p>
            <a:pPr indent="0" lvl="0" marL="0" rtl="0" algn="l">
              <a:spcBef>
                <a:spcPts val="0"/>
              </a:spcBef>
              <a:spcAft>
                <a:spcPts val="0"/>
              </a:spcAft>
              <a:buNone/>
            </a:pPr>
            <a:r>
              <a:rPr lang="ko"/>
              <a:t>        &lt;/li&gt;</a:t>
            </a:r>
            <a:endParaRPr/>
          </a:p>
          <a:p>
            <a:pPr indent="0" lvl="0" marL="0" rtl="0" algn="l">
              <a:spcBef>
                <a:spcPts val="0"/>
              </a:spcBef>
              <a:spcAft>
                <a:spcPts val="0"/>
              </a:spcAft>
              <a:buNone/>
            </a:pPr>
            <a:r>
              <a:rPr lang="ko"/>
              <a:t>      &lt;/ul&gt;</a:t>
            </a:r>
            <a:endParaRPr/>
          </a:p>
          <a:p>
            <a:pPr indent="0" lvl="0" marL="0" rtl="0" algn="l">
              <a:spcBef>
                <a:spcPts val="0"/>
              </a:spcBef>
              <a:spcAft>
                <a:spcPts val="0"/>
              </a:spcAft>
              <a:buNone/>
            </a:pPr>
            <a:r>
              <a:rPr lang="ko"/>
              <a:t>      &lt;hr class="d-sm-none"&gt;</a:t>
            </a:r>
            <a:endParaRPr/>
          </a:p>
          <a:p>
            <a:pPr indent="0" lvl="0" marL="0" rtl="0" algn="l">
              <a:spcBef>
                <a:spcPts val="0"/>
              </a:spcBef>
              <a:spcAft>
                <a:spcPts val="0"/>
              </a:spcAft>
              <a:buNone/>
            </a:pPr>
            <a:r>
              <a:rPr lang="ko"/>
              <a:t>    &lt;/div&gt;</a:t>
            </a:r>
            <a:endParaRPr/>
          </a:p>
          <a:p>
            <a:pPr indent="0" lvl="0" marL="0" rtl="0" algn="l">
              <a:spcBef>
                <a:spcPts val="0"/>
              </a:spcBef>
              <a:spcAft>
                <a:spcPts val="0"/>
              </a:spcAft>
              <a:buNone/>
            </a:pPr>
            <a:r>
              <a:rPr lang="ko"/>
              <a:t>    &lt;!-- left 사이트 메뉴 끝 --&gt;</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rPr lang="ko"/>
              <a:t>    &lt;!-- 본문 시작 --&gt;</a:t>
            </a:r>
            <a:endParaRPr/>
          </a:p>
          <a:p>
            <a:pPr indent="0" lvl="0" marL="0" rtl="0" algn="l">
              <a:spcBef>
                <a:spcPts val="0"/>
              </a:spcBef>
              <a:spcAft>
                <a:spcPts val="0"/>
              </a:spcAft>
              <a:buNone/>
            </a:pPr>
            <a:r>
              <a:rPr lang="ko"/>
              <a:t>    &lt;div class="col-sm-8"&gt;</a:t>
            </a:r>
            <a:endParaRPr/>
          </a:p>
          <a:p>
            <a:pPr indent="0" lvl="0" marL="0" rtl="0" algn="l">
              <a:spcBef>
                <a:spcPts val="0"/>
              </a:spcBef>
              <a:spcAft>
                <a:spcPts val="0"/>
              </a:spcAft>
              <a:buNone/>
            </a:pPr>
            <a:r>
              <a:rPr lang="ko"/>
              <a:t>      &lt;h2&gt;TITLE : Page1&lt;/h2&gt;</a:t>
            </a:r>
            <a:endParaRPr/>
          </a:p>
          <a:p>
            <a:pPr indent="0" lvl="0" marL="0" rtl="0" algn="l">
              <a:spcBef>
                <a:spcPts val="0"/>
              </a:spcBef>
              <a:spcAft>
                <a:spcPts val="0"/>
              </a:spcAft>
              <a:buNone/>
            </a:pPr>
            <a:r>
              <a:rPr lang="ko"/>
              <a:t>      &lt;h5&gt;Title description, Dec 7, 2017&lt;/h5&gt;</a:t>
            </a:r>
            <a:endParaRPr/>
          </a:p>
          <a:p>
            <a:pPr indent="0" lvl="0" marL="0" rtl="0" algn="l">
              <a:spcBef>
                <a:spcPts val="0"/>
              </a:spcBef>
              <a:spcAft>
                <a:spcPts val="0"/>
              </a:spcAft>
              <a:buNone/>
            </a:pPr>
            <a:r>
              <a:rPr lang="ko"/>
              <a:t>      &lt;div class="fakeimg"&gt;Fake Image&lt;/div&gt;</a:t>
            </a:r>
            <a:endParaRPr/>
          </a:p>
          <a:p>
            <a:pPr indent="0" lvl="0" marL="0" rtl="0" algn="l">
              <a:spcBef>
                <a:spcPts val="0"/>
              </a:spcBef>
              <a:spcAft>
                <a:spcPts val="0"/>
              </a:spcAft>
              <a:buNone/>
            </a:pPr>
            <a:r>
              <a:rPr lang="ko"/>
              <a:t>      &lt;p&gt;Some text..&lt;/p&gt;</a:t>
            </a:r>
            <a:endParaRPr/>
          </a:p>
          <a:p>
            <a:pPr indent="0" lvl="0" marL="0" rtl="0" algn="l">
              <a:spcBef>
                <a:spcPts val="0"/>
              </a:spcBef>
              <a:spcAft>
                <a:spcPts val="0"/>
              </a:spcAft>
              <a:buNone/>
            </a:pPr>
            <a:r>
              <a:rPr lang="ko"/>
              <a:t>      &lt;p&gt;Sunt in culpa qui officia deserunt mollit anim id est laborum consectetur adipiscing elit, sed do eiusmod tempor incididunt ut labore et dolore magna aliqua. Ut enim ad minim veniam, quis nostrud exercitation ullamco.&lt;/p&gt;</a:t>
            </a:r>
            <a:endParaRPr/>
          </a:p>
          <a:p>
            <a:pPr indent="0" lvl="0" marL="0" rtl="0" algn="l">
              <a:spcBef>
                <a:spcPts val="0"/>
              </a:spcBef>
              <a:spcAft>
                <a:spcPts val="0"/>
              </a:spcAft>
              <a:buNone/>
            </a:pPr>
            <a:r>
              <a:rPr lang="ko"/>
              <a:t>    &lt;/div&gt;</a:t>
            </a:r>
            <a:endParaRPr/>
          </a:p>
          <a:p>
            <a:pPr indent="0" lvl="0" marL="0" rtl="0" algn="l">
              <a:spcBef>
                <a:spcPts val="0"/>
              </a:spcBef>
              <a:spcAft>
                <a:spcPts val="0"/>
              </a:spcAft>
              <a:buNone/>
            </a:pPr>
            <a:r>
              <a:rPr lang="ko"/>
              <a:t>    &lt;!-- 본문 끝 --&gt;</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rPr lang="ko"/>
              <a:t>  &lt;/div&gt;</a:t>
            </a:r>
            <a:endParaRPr/>
          </a:p>
          <a:p>
            <a:pPr indent="0" lvl="0" marL="0" rtl="0" algn="l">
              <a:spcBef>
                <a:spcPts val="0"/>
              </a:spcBef>
              <a:spcAft>
                <a:spcPts val="0"/>
              </a:spcAft>
              <a:buNone/>
            </a:pPr>
            <a:r>
              <a:rPr lang="ko"/>
              <a:t>&lt;/div&gt;</a:t>
            </a:r>
            <a:endParaRPr/>
          </a:p>
          <a:p>
            <a:pPr indent="0" lvl="0" marL="0" rtl="0" algn="l">
              <a:spcBef>
                <a:spcPts val="0"/>
              </a:spcBef>
              <a:spcAft>
                <a:spcPts val="0"/>
              </a:spcAft>
              <a:buNone/>
            </a:pPr>
            <a:r>
              <a:rPr lang="ko"/>
              <a:t>&lt;!-- 반응형 본문 끝 --&gt;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&lt;!-- footer 시작 --&gt;</a:t>
            </a:r>
            <a:endParaRPr/>
          </a:p>
          <a:p>
            <a:pPr indent="0" lvl="0" marL="0" rtl="0" algn="l">
              <a:spcBef>
                <a:spcPts val="0"/>
              </a:spcBef>
              <a:spcAft>
                <a:spcPts val="0"/>
              </a:spcAft>
              <a:buNone/>
            </a:pPr>
            <a:r>
              <a:rPr lang="ko"/>
              <a:t>&lt;div class="jumbotron text-center" style="margin-bottom:0"&gt;</a:t>
            </a:r>
            <a:endParaRPr/>
          </a:p>
          <a:p>
            <a:pPr indent="0" lvl="0" marL="0" rtl="0" algn="l">
              <a:spcBef>
                <a:spcPts val="0"/>
              </a:spcBef>
              <a:spcAft>
                <a:spcPts val="0"/>
              </a:spcAft>
              <a:buNone/>
            </a:pPr>
            <a:r>
              <a:rPr lang="ko"/>
              <a:t>  &lt;p&gt;Footer&lt;/p&gt;</a:t>
            </a:r>
            <a:endParaRPr/>
          </a:p>
          <a:p>
            <a:pPr indent="0" lvl="0" marL="0" rtl="0" algn="l">
              <a:spcBef>
                <a:spcPts val="0"/>
              </a:spcBef>
              <a:spcAft>
                <a:spcPts val="0"/>
              </a:spcAft>
              <a:buNone/>
            </a:pPr>
            <a:r>
              <a:rPr lang="ko"/>
              <a:t>&lt;/div&gt;</a:t>
            </a:r>
            <a:endParaRPr/>
          </a:p>
          <a:p>
            <a:pPr indent="0" lvl="0" marL="0" rtl="0" algn="l">
              <a:spcBef>
                <a:spcPts val="0"/>
              </a:spcBef>
              <a:spcAft>
                <a:spcPts val="0"/>
              </a:spcAft>
              <a:buNone/>
            </a:pPr>
            <a:r>
              <a:rPr lang="ko"/>
              <a:t>&lt;!-- footer 끝 --&gt;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&lt;/body&gt;</a:t>
            </a:r>
            <a:endParaRPr/>
          </a:p>
          <a:p>
            <a:pPr indent="0" lvl="0" marL="0" rtl="0" algn="l">
              <a:spcBef>
                <a:spcPts val="0"/>
              </a:spcBef>
              <a:spcAft>
                <a:spcPts val="0"/>
              </a:spcAft>
              <a:buNone/>
            </a:pPr>
            <a:r>
              <a:rPr lang="ko"/>
              <a:t>&lt;/html&gt;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4a9f4a65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a9f4a65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46a712756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6a712756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&lt;%@ page language="java" contentType="text/html; charset=UTF-8" pageEncoding="UTF-8"%&gt;</a:t>
            </a:r>
            <a:endParaRPr/>
          </a:p>
          <a:p>
            <a:pPr indent="0" lvl="0" marL="0" rtl="0" algn="l">
              <a:spcBef>
                <a:spcPts val="0"/>
              </a:spcBef>
              <a:spcAft>
                <a:spcPts val="0"/>
              </a:spcAft>
              <a:buClr>
                <a:schemeClr val="dk1"/>
              </a:buClr>
              <a:buSzPts val="1100"/>
              <a:buFont typeface="Arial"/>
              <a:buNone/>
            </a:pPr>
            <a:r>
              <a:rPr lang="ko"/>
              <a:t>&lt;jsp:include page="top.jsp"/&gt;</a:t>
            </a:r>
            <a:endParaRPr/>
          </a:p>
          <a:p>
            <a:pPr indent="0" lvl="0" marL="0" rtl="0" algn="l">
              <a:spcBef>
                <a:spcPts val="0"/>
              </a:spcBef>
              <a:spcAft>
                <a:spcPts val="0"/>
              </a:spcAft>
              <a:buClr>
                <a:schemeClr val="dk1"/>
              </a:buClr>
              <a:buSzPts val="1100"/>
              <a:buFont typeface="Arial"/>
              <a:buNone/>
            </a:pPr>
            <a:r>
              <a:rPr lang="ko"/>
              <a:t>&lt;jsp:include page="header.jsp"/&gt;</a:t>
            </a:r>
            <a:endParaRPr/>
          </a:p>
          <a:p>
            <a:pPr indent="0" lvl="0" marL="0" rtl="0" algn="l">
              <a:spcBef>
                <a:spcPts val="0"/>
              </a:spcBef>
              <a:spcAft>
                <a:spcPts val="0"/>
              </a:spcAft>
              <a:buClr>
                <a:schemeClr val="dk1"/>
              </a:buClr>
              <a:buSzPts val="1100"/>
              <a:buFont typeface="Arial"/>
              <a:buNone/>
            </a:pPr>
            <a:r>
              <a:rPr lang="ko"/>
              <a:t>&lt;jsp:include page="nav.jsp"/&gt;</a:t>
            </a:r>
            <a:endParaRPr/>
          </a:p>
          <a:p>
            <a:pPr indent="0" lvl="0" marL="0" rtl="0" algn="l">
              <a:spcBef>
                <a:spcPts val="0"/>
              </a:spcBef>
              <a:spcAft>
                <a:spcPts val="0"/>
              </a:spcAft>
              <a:buClr>
                <a:schemeClr val="dk1"/>
              </a:buClr>
              <a:buSzPts val="1100"/>
              <a:buFont typeface="Arial"/>
              <a:buNone/>
            </a:pPr>
            <a:r>
              <a:rPr lang="ko"/>
              <a:t>&lt;!-- 반응형 본문 시작 --&gt;</a:t>
            </a:r>
            <a:endParaRPr/>
          </a:p>
          <a:p>
            <a:pPr indent="0" lvl="0" marL="0" rtl="0" algn="l">
              <a:spcBef>
                <a:spcPts val="0"/>
              </a:spcBef>
              <a:spcAft>
                <a:spcPts val="0"/>
              </a:spcAft>
              <a:buClr>
                <a:schemeClr val="dk1"/>
              </a:buClr>
              <a:buSzPts val="1100"/>
              <a:buFont typeface="Arial"/>
              <a:buNone/>
            </a:pPr>
            <a:r>
              <a:rPr lang="ko"/>
              <a:t>&lt;div class="container" style="margin-top:30px"&gt;</a:t>
            </a:r>
            <a:endParaRPr/>
          </a:p>
          <a:p>
            <a:pPr indent="0" lvl="0" marL="0" rtl="0" algn="l">
              <a:spcBef>
                <a:spcPts val="0"/>
              </a:spcBef>
              <a:spcAft>
                <a:spcPts val="0"/>
              </a:spcAft>
              <a:buClr>
                <a:schemeClr val="dk1"/>
              </a:buClr>
              <a:buSzPts val="1100"/>
              <a:buFont typeface="Arial"/>
              <a:buNone/>
            </a:pPr>
            <a:r>
              <a:rPr lang="ko"/>
              <a:t>  &lt;div class="row"&gt;</a:t>
            </a:r>
            <a:endParaRPr/>
          </a:p>
          <a:p>
            <a:pPr indent="0" lvl="0" marL="0" rtl="0" algn="l">
              <a:spcBef>
                <a:spcPts val="0"/>
              </a:spcBef>
              <a:spcAft>
                <a:spcPts val="0"/>
              </a:spcAft>
              <a:buClr>
                <a:schemeClr val="dk1"/>
              </a:buClr>
              <a:buSzPts val="1100"/>
              <a:buFont typeface="Arial"/>
              <a:buNone/>
            </a:pPr>
            <a:r>
              <a:rPr lang="ko"/>
              <a:t>&lt;jsp:include page="left.jsp"/&gt;</a:t>
            </a:r>
            <a:endParaRPr/>
          </a:p>
          <a:p>
            <a:pPr indent="0" lvl="0" marL="0" rtl="0" algn="l">
              <a:spcBef>
                <a:spcPts val="0"/>
              </a:spcBef>
              <a:spcAft>
                <a:spcPts val="0"/>
              </a:spcAft>
              <a:buClr>
                <a:schemeClr val="dk1"/>
              </a:buClr>
              <a:buSzPts val="1100"/>
              <a:buFont typeface="Arial"/>
              <a:buNone/>
            </a:pPr>
            <a:r>
              <a:rPr lang="ko"/>
              <a:t>&lt;jsp:include page="article1.jsp"/&gt;</a:t>
            </a:r>
            <a:endParaRPr/>
          </a:p>
          <a:p>
            <a:pPr indent="0" lvl="0" marL="0" rtl="0" algn="l">
              <a:spcBef>
                <a:spcPts val="0"/>
              </a:spcBef>
              <a:spcAft>
                <a:spcPts val="0"/>
              </a:spcAft>
              <a:buClr>
                <a:schemeClr val="dk1"/>
              </a:buClr>
              <a:buSzPts val="1100"/>
              <a:buFont typeface="Arial"/>
              <a:buNone/>
            </a:pPr>
            <a:r>
              <a:rPr lang="ko"/>
              <a:t>  &lt;/div&gt;</a:t>
            </a:r>
            <a:endParaRPr/>
          </a:p>
          <a:p>
            <a:pPr indent="0" lvl="0" marL="0" rtl="0" algn="l">
              <a:spcBef>
                <a:spcPts val="0"/>
              </a:spcBef>
              <a:spcAft>
                <a:spcPts val="0"/>
              </a:spcAft>
              <a:buClr>
                <a:schemeClr val="dk1"/>
              </a:buClr>
              <a:buSzPts val="1100"/>
              <a:buFont typeface="Arial"/>
              <a:buNone/>
            </a:pPr>
            <a:r>
              <a:rPr lang="ko"/>
              <a:t>&lt;/div&gt;</a:t>
            </a:r>
            <a:endParaRPr/>
          </a:p>
          <a:p>
            <a:pPr indent="0" lvl="0" marL="0" rtl="0" algn="l">
              <a:spcBef>
                <a:spcPts val="0"/>
              </a:spcBef>
              <a:spcAft>
                <a:spcPts val="0"/>
              </a:spcAft>
              <a:buClr>
                <a:schemeClr val="dk1"/>
              </a:buClr>
              <a:buSzPts val="1100"/>
              <a:buFont typeface="Arial"/>
              <a:buNone/>
            </a:pPr>
            <a:r>
              <a:rPr lang="ko"/>
              <a:t>&lt;!-- 반응형 본문 끝 --&gt;</a:t>
            </a:r>
            <a:endParaRPr/>
          </a:p>
          <a:p>
            <a:pPr indent="0" lvl="0" marL="0" rtl="0" algn="l">
              <a:spcBef>
                <a:spcPts val="0"/>
              </a:spcBef>
              <a:spcAft>
                <a:spcPts val="0"/>
              </a:spcAft>
              <a:buClr>
                <a:schemeClr val="dk1"/>
              </a:buClr>
              <a:buSzPts val="1100"/>
              <a:buFont typeface="Arial"/>
              <a:buNone/>
            </a:pPr>
            <a:r>
              <a:rPr lang="ko"/>
              <a:t>&lt;jsp:include page="footer.jsp"/&gt;</a:t>
            </a:r>
            <a:endParaRPr/>
          </a:p>
          <a:p>
            <a:pPr indent="0" lvl="0" marL="0" rtl="0" algn="l">
              <a:spcBef>
                <a:spcPts val="0"/>
              </a:spcBef>
              <a:spcAft>
                <a:spcPts val="0"/>
              </a:spcAft>
              <a:buClr>
                <a:schemeClr val="dk1"/>
              </a:buClr>
              <a:buSzPts val="1100"/>
              <a:buFont typeface="Arial"/>
              <a:buNone/>
            </a:pPr>
            <a:r>
              <a:rPr lang="ko"/>
              <a:t>&lt;jsp:include page="bottom.jsp"/&gt;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4a9f4a659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a9f4a659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a:t>JSP10_2</a:t>
            </a:r>
            <a:endParaRPr/>
          </a:p>
        </p:txBody>
      </p:sp>
      <p:sp>
        <p:nvSpPr>
          <p:cNvPr id="67" name="Google Shape;67;p13"/>
          <p:cNvSpPr txBox="1"/>
          <p:nvPr>
            <p:ph idx="1" type="subTitle"/>
          </p:nvPr>
        </p:nvSpPr>
        <p:spPr>
          <a:xfrm>
            <a:off x="2065625" y="2850050"/>
            <a:ext cx="5094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a:t>include 응용: 페이지 레이아웃 분할</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page.jsp 에 parameter 주기</a:t>
            </a:r>
            <a:endParaRPr/>
          </a:p>
        </p:txBody>
      </p:sp>
      <p:sp>
        <p:nvSpPr>
          <p:cNvPr id="147" name="Google Shape;147;p22"/>
          <p:cNvSpPr txBox="1"/>
          <p:nvPr>
            <p:ph idx="1" type="body"/>
          </p:nvPr>
        </p:nvSpPr>
        <p:spPr>
          <a:xfrm>
            <a:off x="7067200" y="732175"/>
            <a:ext cx="1764900" cy="192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ko"/>
              <a:t>menu</a:t>
            </a:r>
            <a:r>
              <a:rPr lang="ko"/>
              <a:t> 란 이름의 parameter 를 받는다</a:t>
            </a:r>
            <a:endParaRPr/>
          </a:p>
        </p:txBody>
      </p:sp>
      <p:pic>
        <p:nvPicPr>
          <p:cNvPr id="148" name="Google Shape;148;p22"/>
          <p:cNvPicPr preferRelativeResize="0"/>
          <p:nvPr/>
        </p:nvPicPr>
        <p:blipFill>
          <a:blip r:embed="rId3">
            <a:alphaModFix/>
          </a:blip>
          <a:stretch>
            <a:fillRect/>
          </a:stretch>
        </p:blipFill>
        <p:spPr>
          <a:xfrm>
            <a:off x="304800" y="847625"/>
            <a:ext cx="6370772" cy="2200275"/>
          </a:xfrm>
          <a:prstGeom prst="rect">
            <a:avLst/>
          </a:prstGeom>
          <a:noFill/>
          <a:ln cap="flat" cmpd="sng" w="9525">
            <a:solidFill>
              <a:srgbClr val="999999"/>
            </a:solidFill>
            <a:prstDash val="solid"/>
            <a:round/>
            <a:headEnd len="sm" w="sm" type="none"/>
            <a:tailEnd len="sm" w="sm" type="none"/>
          </a:ln>
        </p:spPr>
      </p:pic>
      <p:pic>
        <p:nvPicPr>
          <p:cNvPr id="149" name="Google Shape;149;p22"/>
          <p:cNvPicPr preferRelativeResize="0"/>
          <p:nvPr/>
        </p:nvPicPr>
        <p:blipFill>
          <a:blip r:embed="rId4">
            <a:alphaModFix/>
          </a:blip>
          <a:stretch>
            <a:fillRect/>
          </a:stretch>
        </p:blipFill>
        <p:spPr>
          <a:xfrm>
            <a:off x="304800" y="3226600"/>
            <a:ext cx="8197251" cy="16962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left.jsp 작성</a:t>
            </a:r>
            <a:endParaRPr/>
          </a:p>
        </p:txBody>
      </p:sp>
      <p:sp>
        <p:nvSpPr>
          <p:cNvPr id="155" name="Google Shape;155;p23"/>
          <p:cNvSpPr txBox="1"/>
          <p:nvPr>
            <p:ph idx="1" type="body"/>
          </p:nvPr>
        </p:nvSpPr>
        <p:spPr>
          <a:xfrm>
            <a:off x="6411975" y="1266325"/>
            <a:ext cx="24204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6" name="Google Shape;156;p23"/>
          <p:cNvPicPr preferRelativeResize="0"/>
          <p:nvPr/>
        </p:nvPicPr>
        <p:blipFill>
          <a:blip r:embed="rId3">
            <a:alphaModFix/>
          </a:blip>
          <a:stretch>
            <a:fillRect/>
          </a:stretch>
        </p:blipFill>
        <p:spPr>
          <a:xfrm>
            <a:off x="304800" y="695225"/>
            <a:ext cx="5626427" cy="1943200"/>
          </a:xfrm>
          <a:prstGeom prst="rect">
            <a:avLst/>
          </a:prstGeom>
          <a:noFill/>
          <a:ln cap="flat" cmpd="sng" w="9525">
            <a:solidFill>
              <a:srgbClr val="999999"/>
            </a:solidFill>
            <a:prstDash val="solid"/>
            <a:round/>
            <a:headEnd len="sm" w="sm" type="none"/>
            <a:tailEnd len="sm" w="sm" type="none"/>
          </a:ln>
        </p:spPr>
      </p:pic>
      <p:pic>
        <p:nvPicPr>
          <p:cNvPr id="157" name="Google Shape;157;p23"/>
          <p:cNvPicPr preferRelativeResize="0"/>
          <p:nvPr/>
        </p:nvPicPr>
        <p:blipFill>
          <a:blip r:embed="rId4">
            <a:alphaModFix/>
          </a:blip>
          <a:stretch>
            <a:fillRect/>
          </a:stretch>
        </p:blipFill>
        <p:spPr>
          <a:xfrm>
            <a:off x="334850" y="2714625"/>
            <a:ext cx="6627860" cy="2200276"/>
          </a:xfrm>
          <a:prstGeom prst="rect">
            <a:avLst/>
          </a:prstGeom>
          <a:noFill/>
          <a:ln cap="flat" cmpd="sng" w="9525">
            <a:solidFill>
              <a:srgbClr val="999999"/>
            </a:solidFill>
            <a:prstDash val="solid"/>
            <a:round/>
            <a:headEnd len="sm" w="sm" type="none"/>
            <a:tailEnd len="sm" w="sm" type="none"/>
          </a:ln>
        </p:spPr>
      </p:pic>
      <p:sp>
        <p:nvSpPr>
          <p:cNvPr id="158" name="Google Shape;158;p23"/>
          <p:cNvSpPr/>
          <p:nvPr/>
        </p:nvSpPr>
        <p:spPr>
          <a:xfrm>
            <a:off x="6209600" y="233800"/>
            <a:ext cx="1299900" cy="813600"/>
          </a:xfrm>
          <a:prstGeom prst="wedgeRoundRectCallout">
            <a:avLst>
              <a:gd fmla="val -75179" name="adj1"/>
              <a:gd fmla="val 52298"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page.jsp  의 것을 그대로 복붙</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이런식으로 분업하기도 함.</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홈페이지의 메뉴및 기본 네비게이션 프레임을 짜놓고, 각각의 메뉴 내용별로 분담하여 작업하기도 합니다.</a:t>
            </a:r>
            <a:endParaRPr/>
          </a:p>
          <a:p>
            <a:pPr indent="0" lvl="0" marL="0" rtl="0" algn="l">
              <a:spcBef>
                <a:spcPts val="1600"/>
              </a:spcBef>
              <a:spcAft>
                <a:spcPts val="1600"/>
              </a:spcAft>
              <a:buNone/>
            </a:pPr>
            <a:r>
              <a:rPr lang="ko"/>
              <a:t>이번 예제에선 이를 jsp의 액션태그를 사용해서 도전해봅니다.</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a:solidFill>
            <a:srgbClr val="FFFF00"/>
          </a:solidFill>
        </p:spPr>
        <p:txBody>
          <a:bodyPr anchorCtr="0" anchor="t" bIns="91425" lIns="91425" spcFirstLastPara="1" rIns="91425" wrap="square" tIns="91425">
            <a:noAutofit/>
          </a:bodyPr>
          <a:lstStyle/>
          <a:p>
            <a:pPr indent="0" lvl="0" marL="0" rtl="0" algn="l">
              <a:spcBef>
                <a:spcPts val="0"/>
              </a:spcBef>
              <a:spcAft>
                <a:spcPts val="0"/>
              </a:spcAft>
              <a:buNone/>
            </a:pPr>
            <a:r>
              <a:rPr lang="ko"/>
              <a:t>include 를 사용한 레이아웃 분할 (예)</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전체 페이지 레이아웃 구상</a:t>
            </a:r>
            <a:endParaRPr/>
          </a:p>
        </p:txBody>
      </p:sp>
      <p:sp>
        <p:nvSpPr>
          <p:cNvPr id="85" name="Google Shape;85;p16"/>
          <p:cNvSpPr txBox="1"/>
          <p:nvPr>
            <p:ph idx="1" type="body"/>
          </p:nvPr>
        </p:nvSpPr>
        <p:spPr>
          <a:xfrm>
            <a:off x="4789675" y="1266325"/>
            <a:ext cx="4042500" cy="83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ko"/>
              <a:t>layout </a:t>
            </a:r>
            <a:r>
              <a:rPr lang="ko"/>
              <a:t>폴더 만들고 왼쪽과 같이 구성</a:t>
            </a:r>
            <a:endParaRPr/>
          </a:p>
        </p:txBody>
      </p:sp>
      <p:pic>
        <p:nvPicPr>
          <p:cNvPr id="86" name="Google Shape;86;p16"/>
          <p:cNvPicPr preferRelativeResize="0"/>
          <p:nvPr/>
        </p:nvPicPr>
        <p:blipFill>
          <a:blip r:embed="rId3">
            <a:alphaModFix/>
          </a:blip>
          <a:stretch>
            <a:fillRect/>
          </a:stretch>
        </p:blipFill>
        <p:spPr>
          <a:xfrm>
            <a:off x="418625" y="1372050"/>
            <a:ext cx="2675675" cy="1866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css 파일 </a:t>
            </a:r>
            <a:endParaRPr/>
          </a:p>
        </p:txBody>
      </p:sp>
      <p:sp>
        <p:nvSpPr>
          <p:cNvPr id="92" name="Google Shape;92;p17"/>
          <p:cNvSpPr txBox="1"/>
          <p:nvPr>
            <p:ph idx="1" type="body"/>
          </p:nvPr>
        </p:nvSpPr>
        <p:spPr>
          <a:xfrm>
            <a:off x="6408075" y="1266325"/>
            <a:ext cx="24243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3" name="Google Shape;93;p17"/>
          <p:cNvPicPr preferRelativeResize="0"/>
          <p:nvPr/>
        </p:nvPicPr>
        <p:blipFill>
          <a:blip r:embed="rId3">
            <a:alphaModFix/>
          </a:blip>
          <a:stretch>
            <a:fillRect/>
          </a:stretch>
        </p:blipFill>
        <p:spPr>
          <a:xfrm>
            <a:off x="311700" y="1152425"/>
            <a:ext cx="4219575" cy="2162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159300" y="140225"/>
            <a:ext cx="24258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demo_full.jsp</a:t>
            </a:r>
            <a:endParaRPr/>
          </a:p>
        </p:txBody>
      </p:sp>
      <p:sp>
        <p:nvSpPr>
          <p:cNvPr id="99" name="Google Shape;99;p18"/>
          <p:cNvSpPr txBox="1"/>
          <p:nvPr>
            <p:ph idx="1" type="body"/>
          </p:nvPr>
        </p:nvSpPr>
        <p:spPr>
          <a:xfrm>
            <a:off x="159300" y="961525"/>
            <a:ext cx="2646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일단, 작성하고자 하는 페이지의 윤곽을 구조적으로 잡는게 중요합니다.</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ko"/>
              <a:t>파일의 내용부터</a:t>
            </a:r>
            <a:br>
              <a:rPr lang="ko"/>
            </a:br>
            <a:r>
              <a:rPr lang="ko"/>
              <a:t>먼저 차근차근 읽어 봅시다 </a:t>
            </a:r>
            <a:endParaRPr/>
          </a:p>
        </p:txBody>
      </p:sp>
      <p:pic>
        <p:nvPicPr>
          <p:cNvPr id="100" name="Google Shape;100;p18"/>
          <p:cNvPicPr preferRelativeResize="0"/>
          <p:nvPr/>
        </p:nvPicPr>
        <p:blipFill>
          <a:blip r:embed="rId3">
            <a:alphaModFix/>
          </a:blip>
          <a:stretch>
            <a:fillRect/>
          </a:stretch>
        </p:blipFill>
        <p:spPr>
          <a:xfrm>
            <a:off x="3759750" y="37075"/>
            <a:ext cx="3877224" cy="5032875"/>
          </a:xfrm>
          <a:prstGeom prst="rect">
            <a:avLst/>
          </a:prstGeom>
          <a:noFill/>
          <a:ln>
            <a:noFill/>
          </a:ln>
        </p:spPr>
      </p:pic>
      <p:sp>
        <p:nvSpPr>
          <p:cNvPr id="101" name="Google Shape;101;p18"/>
          <p:cNvSpPr/>
          <p:nvPr/>
        </p:nvSpPr>
        <p:spPr>
          <a:xfrm>
            <a:off x="3485350" y="115475"/>
            <a:ext cx="198300" cy="8928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3546800" y="1066650"/>
            <a:ext cx="136800" cy="4893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3546800" y="1600050"/>
            <a:ext cx="136800" cy="26643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3546800" y="4318950"/>
            <a:ext cx="136800" cy="7074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2774600" y="373000"/>
            <a:ext cx="710700" cy="360000"/>
          </a:xfrm>
          <a:prstGeom prst="homePlate">
            <a:avLst>
              <a:gd fmla="val 24728"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header</a:t>
            </a:r>
            <a:endParaRPr sz="1000"/>
          </a:p>
        </p:txBody>
      </p:sp>
      <p:sp>
        <p:nvSpPr>
          <p:cNvPr id="106" name="Google Shape;106;p18"/>
          <p:cNvSpPr/>
          <p:nvPr/>
        </p:nvSpPr>
        <p:spPr>
          <a:xfrm>
            <a:off x="2774600" y="1135000"/>
            <a:ext cx="710700" cy="360000"/>
          </a:xfrm>
          <a:prstGeom prst="homePlate">
            <a:avLst>
              <a:gd fmla="val 24728"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nav</a:t>
            </a:r>
            <a:endParaRPr sz="1000"/>
          </a:p>
        </p:txBody>
      </p:sp>
      <p:sp>
        <p:nvSpPr>
          <p:cNvPr id="107" name="Google Shape;107;p18"/>
          <p:cNvSpPr/>
          <p:nvPr/>
        </p:nvSpPr>
        <p:spPr>
          <a:xfrm>
            <a:off x="2585100" y="2735200"/>
            <a:ext cx="900300" cy="360000"/>
          </a:xfrm>
          <a:prstGeom prst="homePlate">
            <a:avLst>
              <a:gd fmla="val 24728"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반응형 본문</a:t>
            </a:r>
            <a:endParaRPr sz="1000"/>
          </a:p>
          <a:p>
            <a:pPr indent="0" lvl="0" marL="0" rtl="0" algn="l">
              <a:spcBef>
                <a:spcPts val="0"/>
              </a:spcBef>
              <a:spcAft>
                <a:spcPts val="0"/>
              </a:spcAft>
              <a:buNone/>
            </a:pPr>
            <a:r>
              <a:rPr lang="ko" sz="1000"/>
              <a:t>1 row</a:t>
            </a:r>
            <a:endParaRPr sz="1000"/>
          </a:p>
        </p:txBody>
      </p:sp>
      <p:sp>
        <p:nvSpPr>
          <p:cNvPr id="108" name="Google Shape;108;p18"/>
          <p:cNvSpPr/>
          <p:nvPr/>
        </p:nvSpPr>
        <p:spPr>
          <a:xfrm>
            <a:off x="2833500" y="4487800"/>
            <a:ext cx="651900" cy="360000"/>
          </a:xfrm>
          <a:prstGeom prst="homePlate">
            <a:avLst>
              <a:gd fmla="val 24728"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footer</a:t>
            </a:r>
            <a:endParaRPr sz="1000"/>
          </a:p>
        </p:txBody>
      </p:sp>
      <p:sp>
        <p:nvSpPr>
          <p:cNvPr id="109" name="Google Shape;109;p18"/>
          <p:cNvSpPr/>
          <p:nvPr/>
        </p:nvSpPr>
        <p:spPr>
          <a:xfrm>
            <a:off x="4109100" y="3649600"/>
            <a:ext cx="900300" cy="360000"/>
          </a:xfrm>
          <a:prstGeom prst="homePlate">
            <a:avLst>
              <a:gd fmla="val 24728"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left 사이드메뉴</a:t>
            </a:r>
            <a:endParaRPr sz="1000"/>
          </a:p>
        </p:txBody>
      </p:sp>
      <p:sp>
        <p:nvSpPr>
          <p:cNvPr id="110" name="Google Shape;110;p18"/>
          <p:cNvSpPr/>
          <p:nvPr/>
        </p:nvSpPr>
        <p:spPr>
          <a:xfrm>
            <a:off x="5861700" y="3649600"/>
            <a:ext cx="900300" cy="360000"/>
          </a:xfrm>
          <a:prstGeom prst="homePlate">
            <a:avLst>
              <a:gd fmla="val 24728"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article</a:t>
            </a:r>
            <a:endParaRPr sz="1000"/>
          </a:p>
        </p:txBody>
      </p:sp>
      <p:sp>
        <p:nvSpPr>
          <p:cNvPr id="111" name="Google Shape;111;p18"/>
          <p:cNvSpPr/>
          <p:nvPr/>
        </p:nvSpPr>
        <p:spPr>
          <a:xfrm>
            <a:off x="7972125" y="1528600"/>
            <a:ext cx="997200" cy="977400"/>
          </a:xfrm>
          <a:prstGeom prst="wedgeRoundRectCallout">
            <a:avLst>
              <a:gd fmla="val -33654" name="adj1"/>
              <a:gd fmla="val -74834" name="adj2"/>
              <a:gd fmla="val 0" name="adj3"/>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전체 페이지 윤곽 확인용</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동작</a:t>
            </a:r>
            <a:endParaRPr/>
          </a:p>
        </p:txBody>
      </p:sp>
      <p:sp>
        <p:nvSpPr>
          <p:cNvPr id="117" name="Google Shape;117;p19"/>
          <p:cNvSpPr txBox="1"/>
          <p:nvPr>
            <p:ph idx="1" type="body"/>
          </p:nvPr>
        </p:nvSpPr>
        <p:spPr>
          <a:xfrm>
            <a:off x="311700" y="689125"/>
            <a:ext cx="8520600" cy="44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ko"/>
              <a:t>side menu 에 대해 동작,  메뉴 클릭할때마다 article 영역도 준비된 페이지로 바뀜</a:t>
            </a:r>
            <a:endParaRPr/>
          </a:p>
        </p:txBody>
      </p:sp>
      <p:pic>
        <p:nvPicPr>
          <p:cNvPr id="118" name="Google Shape;118;p19"/>
          <p:cNvPicPr preferRelativeResize="0"/>
          <p:nvPr/>
        </p:nvPicPr>
        <p:blipFill>
          <a:blip r:embed="rId3">
            <a:alphaModFix/>
          </a:blip>
          <a:stretch>
            <a:fillRect/>
          </a:stretch>
        </p:blipFill>
        <p:spPr>
          <a:xfrm>
            <a:off x="283625" y="1725525"/>
            <a:ext cx="2436025" cy="2637251"/>
          </a:xfrm>
          <a:prstGeom prst="rect">
            <a:avLst/>
          </a:prstGeom>
          <a:noFill/>
          <a:ln cap="flat" cmpd="sng" w="9525">
            <a:solidFill>
              <a:srgbClr val="000000"/>
            </a:solidFill>
            <a:prstDash val="solid"/>
            <a:round/>
            <a:headEnd len="sm" w="sm" type="none"/>
            <a:tailEnd len="sm" w="sm" type="none"/>
          </a:ln>
        </p:spPr>
      </p:pic>
      <p:pic>
        <p:nvPicPr>
          <p:cNvPr id="119" name="Google Shape;119;p19"/>
          <p:cNvPicPr preferRelativeResize="0"/>
          <p:nvPr/>
        </p:nvPicPr>
        <p:blipFill>
          <a:blip r:embed="rId4">
            <a:alphaModFix/>
          </a:blip>
          <a:stretch>
            <a:fillRect/>
          </a:stretch>
        </p:blipFill>
        <p:spPr>
          <a:xfrm>
            <a:off x="3266673" y="1725525"/>
            <a:ext cx="2385843" cy="2637250"/>
          </a:xfrm>
          <a:prstGeom prst="rect">
            <a:avLst/>
          </a:prstGeom>
          <a:noFill/>
          <a:ln cap="flat" cmpd="sng" w="9525">
            <a:solidFill>
              <a:srgbClr val="000000"/>
            </a:solidFill>
            <a:prstDash val="solid"/>
            <a:round/>
            <a:headEnd len="sm" w="sm" type="none"/>
            <a:tailEnd len="sm" w="sm" type="none"/>
          </a:ln>
        </p:spPr>
      </p:pic>
      <p:pic>
        <p:nvPicPr>
          <p:cNvPr id="120" name="Google Shape;120;p19"/>
          <p:cNvPicPr preferRelativeResize="0"/>
          <p:nvPr/>
        </p:nvPicPr>
        <p:blipFill>
          <a:blip r:embed="rId5">
            <a:alphaModFix/>
          </a:blip>
          <a:stretch>
            <a:fillRect/>
          </a:stretch>
        </p:blipFill>
        <p:spPr>
          <a:xfrm>
            <a:off x="6235933" y="1725525"/>
            <a:ext cx="2361941" cy="2637249"/>
          </a:xfrm>
          <a:prstGeom prst="rect">
            <a:avLst/>
          </a:prstGeom>
          <a:noFill/>
          <a:ln cap="flat" cmpd="sng" w="9525">
            <a:solidFill>
              <a:srgbClr val="000000"/>
            </a:solidFill>
            <a:prstDash val="solid"/>
            <a:round/>
            <a:headEnd len="sm" w="sm" type="none"/>
            <a:tailEnd len="sm" w="sm" type="none"/>
          </a:ln>
        </p:spPr>
      </p:pic>
      <p:sp>
        <p:nvSpPr>
          <p:cNvPr id="121" name="Google Shape;121;p19"/>
          <p:cNvSpPr/>
          <p:nvPr/>
        </p:nvSpPr>
        <p:spPr>
          <a:xfrm>
            <a:off x="2821050" y="2932575"/>
            <a:ext cx="406800" cy="295200"/>
          </a:xfrm>
          <a:prstGeom prst="rightArrow">
            <a:avLst>
              <a:gd fmla="val 50000" name="adj1"/>
              <a:gd fmla="val 5000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5792850" y="2932575"/>
            <a:ext cx="406800" cy="295200"/>
          </a:xfrm>
          <a:prstGeom prst="rightArrow">
            <a:avLst>
              <a:gd fmla="val 50000" name="adj1"/>
              <a:gd fmla="val 5000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nvSpPr>
        <p:spPr>
          <a:xfrm>
            <a:off x="371400" y="1179025"/>
            <a:ext cx="23124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/page.jsp  혹은 /page.jsp?menu=1</a:t>
            </a:r>
            <a:endParaRPr/>
          </a:p>
          <a:p>
            <a:pPr indent="0" lvl="0" marL="0" rtl="0" algn="l">
              <a:spcBef>
                <a:spcPts val="0"/>
              </a:spcBef>
              <a:spcAft>
                <a:spcPts val="0"/>
              </a:spcAft>
              <a:buNone/>
            </a:pPr>
            <a:r>
              <a:t/>
            </a:r>
            <a:endParaRPr/>
          </a:p>
        </p:txBody>
      </p:sp>
      <p:sp>
        <p:nvSpPr>
          <p:cNvPr id="124" name="Google Shape;124;p19"/>
          <p:cNvSpPr txBox="1"/>
          <p:nvPr/>
        </p:nvSpPr>
        <p:spPr>
          <a:xfrm>
            <a:off x="3267000" y="1331425"/>
            <a:ext cx="23124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/page.jsp?menu=2</a:t>
            </a:r>
            <a:endParaRPr/>
          </a:p>
        </p:txBody>
      </p:sp>
      <p:sp>
        <p:nvSpPr>
          <p:cNvPr id="125" name="Google Shape;125;p19"/>
          <p:cNvSpPr txBox="1"/>
          <p:nvPr/>
        </p:nvSpPr>
        <p:spPr>
          <a:xfrm>
            <a:off x="6238800" y="1331425"/>
            <a:ext cx="23124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/page.jsp?menu=3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292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파일들 쪼개고 include 합치기 →  page.jsp</a:t>
            </a:r>
            <a:endParaRPr/>
          </a:p>
        </p:txBody>
      </p:sp>
      <p:sp>
        <p:nvSpPr>
          <p:cNvPr id="131" name="Google Shape;131;p20"/>
          <p:cNvSpPr txBox="1"/>
          <p:nvPr>
            <p:ph idx="1" type="body"/>
          </p:nvPr>
        </p:nvSpPr>
        <p:spPr>
          <a:xfrm>
            <a:off x="4514425" y="4416125"/>
            <a:ext cx="3533400" cy="51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ko"/>
              <a:t>결과 확인해보자</a:t>
            </a:r>
            <a:endParaRPr/>
          </a:p>
        </p:txBody>
      </p:sp>
      <p:pic>
        <p:nvPicPr>
          <p:cNvPr id="132" name="Google Shape;132;p20"/>
          <p:cNvPicPr preferRelativeResize="0"/>
          <p:nvPr/>
        </p:nvPicPr>
        <p:blipFill>
          <a:blip r:embed="rId3">
            <a:alphaModFix/>
          </a:blip>
          <a:stretch>
            <a:fillRect/>
          </a:stretch>
        </p:blipFill>
        <p:spPr>
          <a:xfrm>
            <a:off x="357300" y="963563"/>
            <a:ext cx="1885950" cy="4067175"/>
          </a:xfrm>
          <a:prstGeom prst="rect">
            <a:avLst/>
          </a:prstGeom>
          <a:noFill/>
          <a:ln>
            <a:noFill/>
          </a:ln>
        </p:spPr>
      </p:pic>
      <p:cxnSp>
        <p:nvCxnSpPr>
          <p:cNvPr id="133" name="Google Shape;133;p20"/>
          <p:cNvCxnSpPr>
            <a:endCxn id="134" idx="1"/>
          </p:cNvCxnSpPr>
          <p:nvPr/>
        </p:nvCxnSpPr>
        <p:spPr>
          <a:xfrm flipH="1" rot="10800000">
            <a:off x="1794275" y="2764580"/>
            <a:ext cx="1562400" cy="1798800"/>
          </a:xfrm>
          <a:prstGeom prst="straightConnector1">
            <a:avLst/>
          </a:prstGeom>
          <a:noFill/>
          <a:ln cap="flat" cmpd="sng" w="28575">
            <a:solidFill>
              <a:schemeClr val="dk2"/>
            </a:solidFill>
            <a:prstDash val="solid"/>
            <a:round/>
            <a:headEnd len="med" w="med" type="none"/>
            <a:tailEnd len="med" w="med" type="triangle"/>
          </a:ln>
        </p:spPr>
      </p:cxnSp>
      <p:pic>
        <p:nvPicPr>
          <p:cNvPr id="135" name="Google Shape;135;p20"/>
          <p:cNvPicPr preferRelativeResize="0"/>
          <p:nvPr/>
        </p:nvPicPr>
        <p:blipFill>
          <a:blip r:embed="rId4">
            <a:alphaModFix/>
          </a:blip>
          <a:stretch>
            <a:fillRect/>
          </a:stretch>
        </p:blipFill>
        <p:spPr>
          <a:xfrm>
            <a:off x="3592375" y="1016100"/>
            <a:ext cx="5239925" cy="3358462"/>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여기서부터는 </a:t>
            </a:r>
            <a:r>
              <a:rPr lang="ko">
                <a:highlight>
                  <a:srgbClr val="FFFF00"/>
                </a:highlight>
              </a:rPr>
              <a:t>hint</a:t>
            </a:r>
            <a:r>
              <a:rPr lang="ko"/>
              <a:t>.</a:t>
            </a:r>
            <a:endParaRPr/>
          </a:p>
        </p:txBody>
      </p:sp>
      <p:sp>
        <p:nvSpPr>
          <p:cNvPr id="141" name="Google Shape;141;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주어진 것은</a:t>
            </a:r>
            <a:endParaRPr/>
          </a:p>
          <a:p>
            <a:pPr indent="0" lvl="0" marL="0" rtl="0" algn="l">
              <a:spcBef>
                <a:spcPts val="1600"/>
              </a:spcBef>
              <a:spcAft>
                <a:spcPts val="0"/>
              </a:spcAft>
              <a:buNone/>
            </a:pPr>
            <a:r>
              <a:rPr lang="ko"/>
              <a:t>CSS 파일과 demo_full.jsp 파일입니다.</a:t>
            </a:r>
            <a:endParaRPr/>
          </a:p>
          <a:p>
            <a:pPr indent="0" lvl="0" marL="0" rtl="0" algn="l">
              <a:spcBef>
                <a:spcPts val="1600"/>
              </a:spcBef>
              <a:spcAft>
                <a:spcPts val="0"/>
              </a:spcAft>
              <a:buNone/>
            </a:pPr>
            <a:r>
              <a:rPr lang="ko"/>
              <a:t>이것만 보고 위와 같은 동작을 하는 구조를 만들수 있으면 가장 좋습니다.</a:t>
            </a:r>
            <a:br>
              <a:rPr lang="ko"/>
            </a:br>
            <a:endParaRPr/>
          </a:p>
          <a:p>
            <a:pPr indent="0" lvl="0" marL="0" rtl="0" algn="l">
              <a:spcBef>
                <a:spcPts val="1600"/>
              </a:spcBef>
              <a:spcAft>
                <a:spcPts val="0"/>
              </a:spcAft>
              <a:buNone/>
            </a:pPr>
            <a:r>
              <a:rPr lang="ko"/>
              <a:t>막히실 경우 다음부터의 힌트를 참조해보세요</a:t>
            </a:r>
            <a:endParaRPr/>
          </a:p>
          <a:p>
            <a:pPr indent="0" lvl="0" marL="0" rtl="0" algn="l">
              <a:spcBef>
                <a:spcPts val="1600"/>
              </a:spcBef>
              <a:spcAft>
                <a:spcPts val="1600"/>
              </a:spcAft>
              <a:buNone/>
            </a:pPr>
            <a:r>
              <a:rPr lang="ko"/>
              <a:t>(정답은 하나만 있는건 아니니까, 창조적으로 도전해보세요)</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