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fa99a23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3fa99a2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&lt;form action="cookieCreate.jsp" method="get"&gt;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&lt;input type="submit" value="쿠키생성&amp;갱신"&gt;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&lt;form action="cookieDelete.jsp" method="get"&gt;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&lt;input type="submit" value="쿠키삭제"&gt;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c1aa58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c1aa58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&lt;title&gt;cookie 생성&lt;/title&gt;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쿠키 생성 절차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쿠키(javax.servlet.http.Cookie) 클래스로 생성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쿠키속성 설정(setter)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쿠키의 전송 (response 객체에 탑재:addCookie())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--%&gt;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cookieName = "id";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cookieValue = "" + Math.floor(Math.random() * 10);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Cookie cookie = new Cookie(cookieName, cookieValue);   // 이름-값  으로 쿠키 객체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cookie.setMaxAge(2 * 30);  // 쿠키 파기(expiry) 시간 설정 (생성시점으로부터 2 * 30 초 후)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response.addCookie(cookie);   // response 에 쿠키 정보 추가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alert("&lt;%= cookieName %&gt; 쿠키 생성");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location.href = "cookieList.jsp";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fa99a2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fa99a2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fa99a23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fa99a23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&lt;title&gt;cookie 삭제&lt;/title&gt;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Cookie[] cookies = request.getCookies();  // Cookie[] 배열을 리턴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cookieName = "id";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if(cookies != null){  // 만약 쿠키가 하나도 없다면 null 이 리턴된다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for(int i = 0 ; i &lt; cookies.length; i++){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if(cookieName.equals(cookies[i].getName())){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cookies[i].setMaxAge(0);  // expiry 를 0 으로 하면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response.addCookie(cookies[i]);	// response 후 곧바로 삭제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alert("&lt;%= cookieName %&gt; 쿠키 삭제");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location.href = "cookieList.jsp";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fa99a23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fa99a23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f49cc6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f49cc6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fa99a23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fa99a23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fa99a23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fa99a23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c3406b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c3406b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d949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d949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&lt;title&gt;login 페이지&lt;/title&gt;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&lt;%!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int i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Cookie[] cookies = request.getCookies(); // Cookie[] 배열을 리턴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String cookieName = "id";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if (cookies != null) { // 만약 쿠키가 하나도 없다면 null 이 리턴된다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for (i = 0; i &lt; cookies.length; 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if (cookieName.equals(cookies[i].getName()))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&lt;h2&gt;로그인 상태입니다 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&lt;form action="logout.jsp"&gt;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&lt;input type="submit" value="로그아웃"&gt;&lt;br&gt;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&lt;/form&gt;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	break;  // 쿠키 있으면 종료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} // end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} // end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 // end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&lt;%if(cookies == null || i == cookies.length){%&gt;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&lt;h2&gt;로그인 상태가 아닙니다&lt;/h2&gt;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&lt;form action="loginOk.jsp"&gt;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id: &lt;input type="text" name="id"&gt;&lt;br&gt;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pw: &lt;input type="password" name="pw"&gt;&lt;br&gt;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&lt;input type="submit" value="로그인"&gt;&lt;br&gt;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&lt;/form&gt;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&lt;%}%&gt;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f7827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f7827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주요 브라우저 </a:t>
            </a:r>
            <a:r>
              <a:rPr lang="ko">
                <a:solidFill>
                  <a:srgbClr val="0000FF"/>
                </a:solidFill>
              </a:rPr>
              <a:t>캐시 저장 위치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IE    - C:\Users\사용자\AppData\Roaming\Microsoft\Windows\Cookies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크롬   - C:\Users\사용자\AppData\Local\Google\Chrome\User Data\Default\Cache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파이어폭스  - ﻿ C:\Users\사용자\AppData\Roaming\Mozilla\Firefox\Profiles﻿\&lt;some profile number&gt;.default\cookies.sqlite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d94948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d94948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static final String ADMIN_ID = "admin";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static final String ADMIN_PW = "1234";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id = request.getParameter("id");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pw = request.getParameter("pw");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cookieName = "id";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String cookieValue = 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id / pw 일치하면  로그인 성공 + 쿠키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if(ADMIN_ID.equals(id) &amp;&amp; ADMIN_PW.equals(pw)){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out.println("&lt;script&gt;");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out.println("alert('로그인 성공');");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out.println("&lt;/script&gt;");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Cookie cookie = new Cookie(cookieName, cookieValue);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cookie.setMaxAge(2 * 30);  // 쿠키 파기(expiry) 시간 설정 (생성시점으로부터 2 * 30 초 후)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response.addCookie(cookie);   // response 에 쿠키 정보 추가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}else{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out.println("&lt;script&gt;");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out.println("alert('로그인 실패');");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out.println("&lt;/script&gt;");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Cookie cookie = new Cookie(cookieName, cookieValue);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cookie.setMaxAge(0);		// 기존에 있었더라도 죽인다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response.addCookie(cookie);   // response 에 쿠키 정보 추가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location.href = "login.jsp";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d949482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d949482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String cookieName = "userid";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String cookieValue = "";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Cookie cookie = new Cookie(cookieName, cookieValue);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cookie.setMaxAge(0);   // 쿠키 제거!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	response.addCookie(cookie);  // response 에 쿠키 정보 추가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alert("로그아웃 되었습니다");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location.href = "login.jsp";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&lt;/script&gt;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1f49cc6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1f49cc6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f782739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f782739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f78273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f78273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f782739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f782739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c1aa5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c1aa5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fa99a23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fa99a2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c1aa58d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c1aa58d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&lt;%@ page language="java" contentType="text/html; charset=UTF-8"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pageEncoding="UTF-8"%&gt;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&lt;html lang="ko"&gt;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&lt;meta http-equiv="Content-Type" content="text/html; charset=UTF-8"&gt;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&lt;title&gt;cookie 리스트&lt;/title&gt;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사용자 컴퓨터 안의 쿠키 정보는 request 시에 서버로 전달된다.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request.getCookies() 로 쿠키 받아온다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Cookie[] cookies = request.getCookies();  // Cookie[] 배열을 리턴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if(cookies != null){  // 만약 쿠키가 하나도 없다면 null 이 리턴된다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for(int i = 0 ; i &lt; cookies.length; i++){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String name = cookies[i].getName();  // 쿠키 '이름'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String value = cookies[i].getValue();  // 쿠키 '값'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out.println((i + 1) + "] " + name + " : " + value + "&lt;br&gt;");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}else{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out.println("쿠키가 없습니다 &lt;br&gt;");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 // end if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%&gt;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c1aa58d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c1aa58d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.png"/><Relationship Id="rId7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JSP11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쿠키 (Cookie)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쿠키를 생성 / 삭제 하기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04950" y="843600"/>
            <a:ext cx="30168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cookieList.jsp 에 폼 추가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43925"/>
            <a:ext cx="5363701" cy="335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7801" y="1434325"/>
            <a:ext cx="25146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쿠키를 생성해봅시다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04950" y="767400"/>
            <a:ext cx="30168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cookieCreate</a:t>
            </a:r>
            <a:r>
              <a:rPr lang="ko"/>
              <a:t>.jsp 작성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0" y="1194813"/>
            <a:ext cx="8839200" cy="27538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4640100" y="3369425"/>
            <a:ext cx="4226100" cy="1180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쿠키 생성 절차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쿠키(javax.servlet.http.Cookie) 클래스로 생성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쿠키속성 설정(setter)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쿠키의 전송 (response 객체에 탑재:addCookie())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결과: 생성된 쿠키를 확인</a:t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250" y="2645075"/>
            <a:ext cx="2007300" cy="20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 rot="-2700000">
            <a:off x="5547618" y="2862483"/>
            <a:ext cx="724643" cy="29698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 rot="2700000">
            <a:off x="2637318" y="2964708"/>
            <a:ext cx="724643" cy="29698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75" y="847625"/>
            <a:ext cx="2333639" cy="212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8251" y="847625"/>
            <a:ext cx="2007300" cy="350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쿠키를 삭제 해 봅니다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037725"/>
            <a:ext cx="85206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cookieDelete.jsp 파일 추가, 작성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50" y="1456525"/>
            <a:ext cx="6199694" cy="33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/>
        </p:nvSpPr>
        <p:spPr>
          <a:xfrm>
            <a:off x="6025500" y="1016425"/>
            <a:ext cx="30000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쿠키 제거는 age 를 0 값으로 만들면 됩니다.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결과: 쿠키 삭제 확인 하기</a:t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 rot="1515730">
            <a:off x="2017323" y="1962497"/>
            <a:ext cx="749366" cy="31013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 rot="-2653284">
            <a:off x="5631861" y="2034794"/>
            <a:ext cx="749320" cy="31016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870175" y="2953225"/>
            <a:ext cx="1342500" cy="707400"/>
          </a:xfrm>
          <a:prstGeom prst="wedgeRoundRectCallout">
            <a:avLst>
              <a:gd fmla="val -43707" name="adj1"/>
              <a:gd fmla="val -113003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일단 id 쿠키 가 존재 했다!</a:t>
            </a:r>
            <a:br>
              <a:rPr lang="ko" sz="800"/>
            </a:br>
            <a:r>
              <a:rPr lang="ko" sz="800"/>
              <a:t>이 직후 삭제</a:t>
            </a:r>
            <a:endParaRPr sz="800"/>
          </a:p>
        </p:txBody>
      </p:sp>
      <p:sp>
        <p:nvSpPr>
          <p:cNvPr id="164" name="Google Shape;164;p26"/>
          <p:cNvSpPr/>
          <p:nvPr/>
        </p:nvSpPr>
        <p:spPr>
          <a:xfrm>
            <a:off x="4379550" y="835300"/>
            <a:ext cx="1020600" cy="534300"/>
          </a:xfrm>
          <a:prstGeom prst="wedgeRoundRectCallout">
            <a:avLst>
              <a:gd fmla="val 90395" name="adj1"/>
              <a:gd fmla="val 19839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id 쿠키 사라짐</a:t>
            </a:r>
            <a:endParaRPr sz="800"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51" y="966450"/>
            <a:ext cx="1342375" cy="15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3096" y="1671300"/>
            <a:ext cx="1824095" cy="24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9525" y="683350"/>
            <a:ext cx="19621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-15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크롬에서 쿠키 확인 가능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150" y="615825"/>
            <a:ext cx="3969649" cy="254115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92025"/>
            <a:ext cx="4404301" cy="23124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125" y="3040725"/>
            <a:ext cx="3528259" cy="1834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00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쿠키를 활용한 회원 인증 실습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회원로그인 하고, 이후 쿠키를 회원 인증하는 과정을 간단하게 실습합니다.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r>
              <a:rPr lang="ko"/>
              <a:t>데이터베이스를 사용하여 회원인증하는 것은 후에 데이터베이스 부분을 배울때 하도록 하겠습니다.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페이지흐름 구성</a:t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3725325" y="2211550"/>
            <a:ext cx="1423800" cy="10653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login</a:t>
            </a:r>
            <a:r>
              <a:rPr lang="ko"/>
              <a:t>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로그인화면</a:t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6925725" y="2057400"/>
            <a:ext cx="1224900" cy="14577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loginOk.jsp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처리</a:t>
            </a:r>
            <a:br>
              <a:rPr lang="ko"/>
            </a:br>
            <a:br>
              <a:rPr lang="ko"/>
            </a:br>
            <a:r>
              <a:rPr lang="ko"/>
              <a:t>성공시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쿠키생성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9" name="Google Shape;189;p29"/>
          <p:cNvCxnSpPr>
            <a:stCxn id="187" idx="3"/>
            <a:endCxn id="188" idx="1"/>
          </p:cNvCxnSpPr>
          <p:nvPr/>
        </p:nvCxnSpPr>
        <p:spPr>
          <a:xfrm>
            <a:off x="5149125" y="2744200"/>
            <a:ext cx="1776600" cy="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9"/>
          <p:cNvSpPr txBox="1"/>
          <p:nvPr/>
        </p:nvSpPr>
        <p:spPr>
          <a:xfrm>
            <a:off x="5543650" y="2321125"/>
            <a:ext cx="1083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id, pw 입력 </a:t>
            </a:r>
            <a:endParaRPr sz="1200"/>
          </a:p>
        </p:txBody>
      </p:sp>
      <p:cxnSp>
        <p:nvCxnSpPr>
          <p:cNvPr id="191" name="Google Shape;191;p29"/>
          <p:cNvCxnSpPr>
            <a:stCxn id="188" idx="2"/>
            <a:endCxn id="187" idx="2"/>
          </p:cNvCxnSpPr>
          <p:nvPr/>
        </p:nvCxnSpPr>
        <p:spPr>
          <a:xfrm flipH="1" rot="5400000">
            <a:off x="5868675" y="1845600"/>
            <a:ext cx="238200" cy="3100800"/>
          </a:xfrm>
          <a:prstGeom prst="bentConnector3">
            <a:avLst>
              <a:gd fmla="val -999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9"/>
          <p:cNvSpPr txBox="1"/>
          <p:nvPr/>
        </p:nvSpPr>
        <p:spPr>
          <a:xfrm>
            <a:off x="5391250" y="3768925"/>
            <a:ext cx="1083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 실패</a:t>
            </a:r>
            <a:endParaRPr sz="1200"/>
          </a:p>
        </p:txBody>
      </p:sp>
      <p:sp>
        <p:nvSpPr>
          <p:cNvPr id="193" name="Google Shape;193;p29"/>
          <p:cNvSpPr txBox="1"/>
          <p:nvPr/>
        </p:nvSpPr>
        <p:spPr>
          <a:xfrm>
            <a:off x="5391250" y="3311725"/>
            <a:ext cx="10830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로그인 성공</a:t>
            </a:r>
            <a:endParaRPr sz="1200"/>
          </a:p>
        </p:txBody>
      </p:sp>
      <p:sp>
        <p:nvSpPr>
          <p:cNvPr id="194" name="Google Shape;194;p29"/>
          <p:cNvSpPr/>
          <p:nvPr/>
        </p:nvSpPr>
        <p:spPr>
          <a:xfrm>
            <a:off x="1363125" y="2363950"/>
            <a:ext cx="972300" cy="8481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logout.jsp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쿠키삭제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95" name="Google Shape;195;p29"/>
          <p:cNvCxnSpPr>
            <a:stCxn id="187" idx="1"/>
            <a:endCxn id="194" idx="3"/>
          </p:cNvCxnSpPr>
          <p:nvPr/>
        </p:nvCxnSpPr>
        <p:spPr>
          <a:xfrm flipH="1">
            <a:off x="2335425" y="2744200"/>
            <a:ext cx="1389900" cy="4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9"/>
          <p:cNvCxnSpPr>
            <a:stCxn id="194" idx="1"/>
            <a:endCxn id="187" idx="0"/>
          </p:cNvCxnSpPr>
          <p:nvPr/>
        </p:nvCxnSpPr>
        <p:spPr>
          <a:xfrm flipH="1" rot="10800000">
            <a:off x="1363125" y="2211400"/>
            <a:ext cx="3074100" cy="576600"/>
          </a:xfrm>
          <a:prstGeom prst="bentConnector4">
            <a:avLst>
              <a:gd fmla="val -7746" name="adj1"/>
              <a:gd fmla="val 14127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9"/>
          <p:cNvSpPr txBox="1"/>
          <p:nvPr/>
        </p:nvSpPr>
        <p:spPr>
          <a:xfrm>
            <a:off x="2648050" y="2244925"/>
            <a:ext cx="898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로그아웃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버튼</a:t>
            </a:r>
            <a:endParaRPr sz="1200"/>
          </a:p>
        </p:txBody>
      </p:sp>
      <p:sp>
        <p:nvSpPr>
          <p:cNvPr id="198" name="Google Shape;198;p29"/>
          <p:cNvSpPr txBox="1"/>
          <p:nvPr/>
        </p:nvSpPr>
        <p:spPr>
          <a:xfrm>
            <a:off x="384225" y="827850"/>
            <a:ext cx="8400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logPage.jsp :  본문 페이지, 반드시 로그인 한 사람만 볼수 있도록 처리 되어야 함.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/>
        </p:nvSpPr>
        <p:spPr>
          <a:xfrm>
            <a:off x="5597825" y="429250"/>
            <a:ext cx="3269700" cy="4437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2092625" y="429350"/>
            <a:ext cx="3269700" cy="4437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16492"/>
          <a:stretch/>
        </p:blipFill>
        <p:spPr>
          <a:xfrm>
            <a:off x="2245650" y="985750"/>
            <a:ext cx="2691250" cy="1258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6050" y="2015683"/>
            <a:ext cx="1267275" cy="130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5">
            <a:alphaModFix/>
          </a:blip>
          <a:srcRect b="0" l="0" r="0" t="14037"/>
          <a:stretch/>
        </p:blipFill>
        <p:spPr>
          <a:xfrm>
            <a:off x="2171375" y="3563000"/>
            <a:ext cx="2859725" cy="101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160975"/>
            <a:ext cx="1267275" cy="10154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30"/>
          <p:cNvCxnSpPr>
            <a:stCxn id="206" idx="2"/>
            <a:endCxn id="207" idx="3"/>
          </p:cNvCxnSpPr>
          <p:nvPr/>
        </p:nvCxnSpPr>
        <p:spPr>
          <a:xfrm rot="5400000">
            <a:off x="6164487" y="2185475"/>
            <a:ext cx="751800" cy="3018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0"/>
          <p:cNvCxnSpPr>
            <a:stCxn id="207" idx="1"/>
            <a:endCxn id="208" idx="2"/>
          </p:cNvCxnSpPr>
          <p:nvPr/>
        </p:nvCxnSpPr>
        <p:spPr>
          <a:xfrm rot="10800000">
            <a:off x="785975" y="3176400"/>
            <a:ext cx="1385400" cy="89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0"/>
          <p:cNvCxnSpPr>
            <a:stCxn id="208" idx="0"/>
            <a:endCxn id="205" idx="1"/>
          </p:cNvCxnSpPr>
          <p:nvPr/>
        </p:nvCxnSpPr>
        <p:spPr>
          <a:xfrm rot="-5400000">
            <a:off x="1242787" y="1158225"/>
            <a:ext cx="546000" cy="1459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0"/>
          <p:cNvCxnSpPr>
            <a:stCxn id="205" idx="3"/>
            <a:endCxn id="206" idx="0"/>
          </p:cNvCxnSpPr>
          <p:nvPr/>
        </p:nvCxnSpPr>
        <p:spPr>
          <a:xfrm>
            <a:off x="4936900" y="1615013"/>
            <a:ext cx="3112800" cy="400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30"/>
          <p:cNvSpPr txBox="1"/>
          <p:nvPr/>
        </p:nvSpPr>
        <p:spPr>
          <a:xfrm>
            <a:off x="6794800" y="942175"/>
            <a:ext cx="1922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id, pw 입력 : 로그인 성공 </a:t>
            </a:r>
            <a:endParaRPr sz="1200"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4800" y="2051925"/>
            <a:ext cx="1267281" cy="1303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30"/>
          <p:cNvCxnSpPr>
            <a:stCxn id="205" idx="3"/>
            <a:endCxn id="214" idx="1"/>
          </p:cNvCxnSpPr>
          <p:nvPr/>
        </p:nvCxnSpPr>
        <p:spPr>
          <a:xfrm>
            <a:off x="4936900" y="1615013"/>
            <a:ext cx="757800" cy="10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30"/>
          <p:cNvCxnSpPr>
            <a:stCxn id="214" idx="2"/>
            <a:endCxn id="205" idx="2"/>
          </p:cNvCxnSpPr>
          <p:nvPr/>
        </p:nvCxnSpPr>
        <p:spPr>
          <a:xfrm flipH="1" rot="5400000">
            <a:off x="4404390" y="1431075"/>
            <a:ext cx="1110900" cy="2737200"/>
          </a:xfrm>
          <a:prstGeom prst="bentConnector3">
            <a:avLst>
              <a:gd fmla="val -1075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30"/>
          <p:cNvSpPr txBox="1"/>
          <p:nvPr/>
        </p:nvSpPr>
        <p:spPr>
          <a:xfrm>
            <a:off x="5362350" y="1640738"/>
            <a:ext cx="19221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id, pw 입력 : 로그인 실패</a:t>
            </a:r>
            <a:endParaRPr sz="1200"/>
          </a:p>
        </p:txBody>
      </p:sp>
      <p:sp>
        <p:nvSpPr>
          <p:cNvPr id="218" name="Google Shape;218;p30"/>
          <p:cNvSpPr txBox="1"/>
          <p:nvPr/>
        </p:nvSpPr>
        <p:spPr>
          <a:xfrm>
            <a:off x="785975" y="3949600"/>
            <a:ext cx="898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로그아웃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버튼</a:t>
            </a:r>
            <a:endParaRPr sz="1200"/>
          </a:p>
        </p:txBody>
      </p:sp>
      <p:sp>
        <p:nvSpPr>
          <p:cNvPr id="219" name="Google Shape;219;p30"/>
          <p:cNvSpPr txBox="1"/>
          <p:nvPr/>
        </p:nvSpPr>
        <p:spPr>
          <a:xfrm>
            <a:off x="111425" y="429250"/>
            <a:ext cx="1708800" cy="4437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601125" y="77950"/>
            <a:ext cx="898800" cy="4764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logout.jsp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3115725" y="77950"/>
            <a:ext cx="898800" cy="4764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login.jsp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6925725" y="77950"/>
            <a:ext cx="898800" cy="476400"/>
          </a:xfrm>
          <a:prstGeom prst="foldedCorner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loginOk.jsp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311700" y="-88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login.jsp 작성</a:t>
            </a:r>
            <a:endParaRPr/>
          </a:p>
        </p:txBody>
      </p:sp>
      <p:pic>
        <p:nvPicPr>
          <p:cNvPr id="228" name="Google Shape;2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7975"/>
            <a:ext cx="4309951" cy="3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545" y="2760300"/>
            <a:ext cx="4439651" cy="16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쿠키란?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732925"/>
            <a:ext cx="85206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쿠키는 사용자가 웹사이트를 처음 방문할 때 웹사이트에서 클라이언트의 컴퓨터에 저장해 놓은 작은 파일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왜 쿠키 사용? - http 프로토콜은 웹브라우저에 응답후에 일정한 시간이 지나면 접속을 끊는 특징이 있다. (서버 오버로딩 방지)  끊어진 뒤(일정시간 지난뒤) 사용자가 접속요청 해도, 매번 번거로이 인증작업을 할 번거로움을 피하기 위해, 쿠키 기술이 등장하게 됨.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쿠키는 ‘</a:t>
            </a:r>
            <a:r>
              <a:rPr b="1" lang="ko" sz="1400"/>
              <a:t>서버에서 생성’</a:t>
            </a:r>
            <a:r>
              <a:rPr lang="ko" sz="1400"/>
              <a:t>된다.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쿠키는 ‘</a:t>
            </a:r>
            <a:r>
              <a:rPr b="1" lang="ko" sz="1400"/>
              <a:t>클라이언트 PC 저장’</a:t>
            </a:r>
            <a:r>
              <a:rPr lang="ko" sz="1400"/>
              <a:t>된다. (</a:t>
            </a:r>
            <a:r>
              <a:rPr lang="ko" sz="1000"/>
              <a:t>response 객체를 통해 서버→클라이언트 로 전달. txt 파일 형태로 저장됨, 서버는 쿠키를 저장않음</a:t>
            </a:r>
            <a:r>
              <a:rPr lang="ko" sz="1400"/>
              <a:t>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쿠키 </a:t>
            </a:r>
            <a:r>
              <a:rPr b="1" lang="ko" sz="1400"/>
              <a:t>’관리는 웹브라우저’</a:t>
            </a:r>
            <a:r>
              <a:rPr lang="ko" sz="1400"/>
              <a:t>가 한다.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쿠키의 크기는 4KB로 제한적이다.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4" name="Google Shape;74;p14"/>
          <p:cNvSpPr/>
          <p:nvPr/>
        </p:nvSpPr>
        <p:spPr>
          <a:xfrm>
            <a:off x="4818450" y="3636550"/>
            <a:ext cx="4161300" cy="499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보안중요성이 높은 정보는 </a:t>
            </a:r>
            <a:r>
              <a:rPr b="1" lang="ko" sz="1100"/>
              <a:t>‘쿠키’ </a:t>
            </a:r>
            <a:r>
              <a:rPr lang="ko" sz="1100"/>
              <a:t>보다는 </a:t>
            </a:r>
            <a:r>
              <a:rPr b="1" lang="ko" sz="1100"/>
              <a:t>‘세션’</a:t>
            </a:r>
            <a:r>
              <a:rPr lang="ko" sz="1100"/>
              <a:t> 을 선호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215650" y="56850"/>
            <a:ext cx="4674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loginOk.jsp 작성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5211825" y="277125"/>
            <a:ext cx="32394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html 코드가 필요없다.</a:t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875" y="1763000"/>
            <a:ext cx="5213375" cy="32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5" y="647200"/>
            <a:ext cx="4387700" cy="13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1593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logout.jsp 작성</a:t>
            </a:r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50" y="695225"/>
            <a:ext cx="8534100" cy="39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쿠키는 보안 취약</a:t>
            </a:r>
            <a:endParaRPr/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311700" y="885325"/>
            <a:ext cx="85206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브라우저 (클라이언트) 마다 쿠키정보는 파일의 형태로 저장되어 있기에 얼마든지 열람/조작 가능하다.</a:t>
            </a:r>
            <a:endParaRPr/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725" y="1675375"/>
            <a:ext cx="6977576" cy="29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/>
          <p:nvPr/>
        </p:nvSpPr>
        <p:spPr>
          <a:xfrm>
            <a:off x="188325" y="1934250"/>
            <a:ext cx="2383500" cy="15864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8014" name="adj4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크롬 (Windows10)브라우저의 쿠키 저장 경로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크롬은 SQLite 데이터베이스 포맷으로 저장됨.</a:t>
            </a:r>
            <a:endParaRPr/>
          </a:p>
        </p:txBody>
      </p:sp>
      <p:sp>
        <p:nvSpPr>
          <p:cNvPr id="252" name="Google Shape;252;p34"/>
          <p:cNvSpPr txBox="1"/>
          <p:nvPr/>
        </p:nvSpPr>
        <p:spPr>
          <a:xfrm>
            <a:off x="1086675" y="4683475"/>
            <a:ext cx="77007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434343"/>
                </a:solidFill>
              </a:rPr>
              <a:t>C:\Users\&lt;자신의사용자계정명&gt;\AppData\Local\Google\Chrome\User Data\Default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쿠키생성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쿠키생성은 </a:t>
            </a:r>
            <a:r>
              <a:rPr b="1" lang="ko"/>
              <a:t>쿠키(</a:t>
            </a:r>
            <a:r>
              <a:rPr lang="ko">
                <a:solidFill>
                  <a:srgbClr val="695D46"/>
                </a:solidFill>
              </a:rPr>
              <a:t>javax.servlet.http.</a:t>
            </a:r>
            <a:r>
              <a:rPr b="1" lang="ko">
                <a:solidFill>
                  <a:srgbClr val="695D46"/>
                </a:solidFill>
              </a:rPr>
              <a:t>Cookie</a:t>
            </a:r>
            <a:r>
              <a:rPr lang="ko">
                <a:solidFill>
                  <a:srgbClr val="695D46"/>
                </a:solidFill>
              </a:rPr>
              <a:t>)</a:t>
            </a:r>
            <a:r>
              <a:rPr b="1" lang="ko"/>
              <a:t> </a:t>
            </a:r>
            <a:r>
              <a:rPr lang="ko"/>
              <a:t>클래스를 사용  </a:t>
            </a:r>
            <a:br>
              <a:rPr lang="ko"/>
            </a:b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쿠키속성 설정(setter)  </a:t>
            </a:r>
            <a:br>
              <a:rPr lang="ko"/>
            </a:br>
            <a:br>
              <a:rPr lang="ko"/>
            </a:br>
            <a:br>
              <a:rPr lang="ko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쿠키의 전송 (response 객체에 탑재:</a:t>
            </a:r>
            <a:r>
              <a:rPr b="1" lang="ko"/>
              <a:t>addCookie()</a:t>
            </a:r>
            <a:r>
              <a:rPr lang="ko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499100" y="1557325"/>
            <a:ext cx="241200" cy="387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499100" y="2700325"/>
            <a:ext cx="241200" cy="387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쿠키 관련 메소드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setMaxAge() </a:t>
            </a:r>
            <a:r>
              <a:rPr lang="ko" sz="1400"/>
              <a:t>: 쿠키 유효기간을 설정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/>
              <a:t>setPath() </a:t>
            </a:r>
            <a:r>
              <a:rPr lang="ko" sz="1400"/>
              <a:t>: 쿠키사용을 위한 디렉토리를 설정(특정 경로명을 갖는 URL로 전송하도록 설정)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/>
              <a:t>setValue() </a:t>
            </a:r>
            <a:r>
              <a:rPr lang="ko" sz="1400"/>
              <a:t>: 쿠키값을 설정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/>
              <a:t>setVersion() </a:t>
            </a:r>
            <a:r>
              <a:rPr lang="ko" sz="1400"/>
              <a:t>: 쿠키의 버전을 설정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/>
              <a:t>getMaxAge() :</a:t>
            </a:r>
            <a:r>
              <a:rPr lang="ko" sz="1400"/>
              <a:t> 쿠키의 유효기간 정보를 얻어옴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/>
              <a:t>getName() </a:t>
            </a:r>
            <a:r>
              <a:rPr lang="ko" sz="1400"/>
              <a:t>: 쿠키 이름을 얻어옴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/>
              <a:t>getPath()</a:t>
            </a:r>
            <a:r>
              <a:rPr lang="ko" sz="1400"/>
              <a:t> : 쿠키의 유효 디렉토리 정보를 얻어옴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/>
              <a:t>getVersion() </a:t>
            </a:r>
            <a:r>
              <a:rPr lang="ko" sz="1400"/>
              <a:t>: 쿠키의 버전을 얻어옴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ko"/>
              <a:t>getCookies() </a:t>
            </a:r>
            <a:r>
              <a:rPr lang="ko" sz="1400"/>
              <a:t>: 쿠키데이터를 읽어올 때 사용함, 웹브라우저가 보낸 쿠키를 배열로 반환하는 메소드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저장된 쿠키 사용하는 순서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웹브라우저의 요청(request) 에 담겨있는 쿠키를 얻어온다.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 쿠키는</a:t>
            </a:r>
            <a:r>
              <a:rPr b="1" lang="ko">
                <a:solidFill>
                  <a:srgbClr val="9900FF"/>
                </a:solidFill>
              </a:rPr>
              <a:t> ‘이름’ - ‘값’</a:t>
            </a:r>
            <a:r>
              <a:rPr lang="ko"/>
              <a:t> 의 쌍으로 된 </a:t>
            </a:r>
            <a:r>
              <a:rPr b="1" lang="ko"/>
              <a:t>‘배열 </a:t>
            </a:r>
            <a:r>
              <a:rPr lang="ko"/>
              <a:t>형태’로 리턴된다. 리턴된 쿠키의 배열에서 쿠키의 이름을 가져온다.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3. 쿠키의 이름을 통해서 해당 쿠키의 설정된 값을 추출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프로젝트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2400"/>
              <a:t>JSP11_Cookie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JSP 파일 생성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450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cookieList.jsp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cookieCreate.jsp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cookieDelete.jsp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쿠키 보기 - request.getCookies()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961525"/>
            <a:ext cx="85206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cookieList.jsp 에 작성 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75" y="1521725"/>
            <a:ext cx="7528477" cy="34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899450" y="4385125"/>
            <a:ext cx="79326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JSESSIONID 등은  톰캣 서버에서 기본적으로 생성하는 쿠키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18300" t="0"/>
          <a:stretch/>
        </p:blipFill>
        <p:spPr>
          <a:xfrm>
            <a:off x="2399325" y="2314575"/>
            <a:ext cx="5686425" cy="19677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9313" y="192450"/>
            <a:ext cx="5686425" cy="1714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