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ko/docs/Web/HTTP/Status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73d764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73d764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073d764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073d764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status코드 참조 :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https://developer.mozilla.org/ko/docs/Web/HTTP/Status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5ce1f9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5ce1f9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73d764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073d764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073d764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073d764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&lt;error-page&gt;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&lt;error-code&gt;404&lt;/error-code&gt;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&lt;location&gt;/404error.jsp&lt;/location&gt;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&lt;/error-page&gt;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&lt;error-page&gt;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&lt;error-code&gt;500&lt;/error-code&gt;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&lt;location&gt;/500error.jsp&lt;/location&gt;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&lt;/error-page&gt;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073d764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073d764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&lt;title&gt;예외발생2&lt;/title&gt;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int aa = 555 / 0;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5ce1f9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5ce1f9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073d764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073d764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response.setStatus(HttpServletResponse.SC_OK); %&gt;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&lt;title&gt;404에러 페이지&lt;/title&gt;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요청한 페이지는 존재하지 않습니다..!!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073d764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073d764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response.setStatus(200); %&gt;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&lt;title&gt;500에러 페이지&lt;/title&gt;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서비스 사용에 불편을 끼쳐드려서 대단히 죄송합니다.&lt;br/&gt;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빠른 시간내에 문제를 처리하겠습니다...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073d764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073d764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073d764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073d764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073d764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073d764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073d764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073d764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073d764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073d76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073d76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073d76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073d764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073d764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charset=EUC-KR"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pageEncoding="EUC-KR"%&gt;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 PUBLIC "-//W3C//DTD HTML 4.01 Transitional//EN" "http://www.w3.org/TR/html4/loose.dtd"&gt;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charset=EUC-KR"&gt;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&lt;title&gt;Insert title here&lt;/title&gt;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&lt;%=request.getParameter("id").toUpperCase()%&gt;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5ce1f9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5ce1f9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073d764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073d764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&lt;%@page errorPage="error.jsp" %&gt;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73d764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073d764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isErrorPage = "true"%&gt;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response.setStatus(200); %&gt;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&lt;title&gt;에러안내&lt;/title&gt;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에러가 발생했습니다... 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예외 타입은 : &lt;%= exception.getClass().getName() %&gt; 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예외 메시지는 &lt;%= exception.getMessage()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73d764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73d764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ko/docs/Web/HTTP/Statu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JSP13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예외 처리 Exception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038875" y="1266325"/>
            <a:ext cx="279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7625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대표적인 HTTP response status 코드들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809125"/>
            <a:ext cx="61668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100 : Continue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r>
              <a:rPr lang="ko" sz="1400">
                <a:highlight>
                  <a:srgbClr val="FFFF00"/>
                </a:highlight>
              </a:rPr>
              <a:t>  </a:t>
            </a:r>
            <a:r>
              <a:rPr b="1" lang="ko" sz="1400">
                <a:highlight>
                  <a:srgbClr val="FFFF00"/>
                </a:highlight>
              </a:rPr>
              <a:t>200</a:t>
            </a:r>
            <a:r>
              <a:rPr b="1" lang="ko" sz="1400"/>
              <a:t> </a:t>
            </a:r>
            <a:r>
              <a:rPr lang="ko" sz="1400"/>
              <a:t>: OK, 에러 없이 전송 성공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  307 : 임시로 페이지가 리다이렉트 됨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  400 : 접근 허용되지 않음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highlight>
                  <a:srgbClr val="FFFF00"/>
                </a:highlight>
              </a:rPr>
              <a:t>  404</a:t>
            </a:r>
            <a:r>
              <a:rPr b="1" lang="ko" sz="1400"/>
              <a:t> : URL이 존재하지 않을 경우, 요청한 페이지 없음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  405 : 요청된 메서드가 허용되 않음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highlight>
                  <a:srgbClr val="FFFF00"/>
                </a:highlight>
              </a:rPr>
              <a:t>  500</a:t>
            </a:r>
            <a:r>
              <a:rPr b="1" lang="ko" sz="1400"/>
              <a:t> : 서버 내부의 에러(JSP에서 예외가 발생하는 경우)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  503 : 서부 과부하(서버의 유지보수 차원에서 일시적으로 중지시킨 경우)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23"/>
          <p:cNvSpPr txBox="1"/>
          <p:nvPr/>
        </p:nvSpPr>
        <p:spPr>
          <a:xfrm>
            <a:off x="4569875" y="1191875"/>
            <a:ext cx="3951600" cy="732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https://developer.mozilla.org/ko/docs/Web/HTTP/Status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크롬에서 확인하기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373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407" y="0"/>
            <a:ext cx="46615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예외 처리 방법 2가지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1. page 지시자를 이용해서 예외처리하기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	예외발생 페이지에서 설정할 코드 : &lt;%@ page errorPage="error.jsp" %&gt;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 예외 처리 페이지에서 설정할 코드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&lt;%@ page isErrorPage = "true"%&gt;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&lt;% response.setStatus(200); %&gt;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2. web.xml 설정을 해서 예외처리 하기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 을 사용해서 예외처리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66325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web.xml 열기</a:t>
            </a:r>
            <a:br>
              <a:rPr lang="ko"/>
            </a:br>
            <a:r>
              <a:rPr lang="ko"/>
              <a:t>각 ‘에러코드’마다 ‘에러페이지’를 설정해주면 됩니다.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527275" y="4367500"/>
            <a:ext cx="7959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404error.jsp  페이지와   500error.jsp 페이지를 만들어야 한다.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63" y="2228413"/>
            <a:ext cx="360997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/>
          <p:nvPr/>
        </p:nvSpPr>
        <p:spPr>
          <a:xfrm>
            <a:off x="5623775" y="3598900"/>
            <a:ext cx="3418200" cy="768600"/>
          </a:xfrm>
          <a:prstGeom prst="wedgeRoundRectCallout">
            <a:avLst>
              <a:gd fmla="val -69518" name="adj1"/>
              <a:gd fmla="val 2716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잠깐! </a:t>
            </a:r>
            <a:r>
              <a:rPr lang="ko"/>
              <a:t> 만약 여기서  기존의 page1.jsp 는 정상적으로 동작할까?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page2.jsp 추가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547175" y="1266325"/>
            <a:ext cx="828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 의 에러처리 페이지 작동을 확인하기 위한 테스트 페이지</a:t>
            </a:r>
            <a:br>
              <a:rPr lang="ko"/>
            </a:br>
            <a:r>
              <a:rPr lang="ko"/>
              <a:t>아래 코드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이제 . 페이지 지시자 없이 에러처리가 되는지 확인해보자    실행!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87" y="2328462"/>
            <a:ext cx="4531900" cy="12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66325"/>
            <a:ext cx="249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 처리 페이지가 없는 상태에서는 브라우저 디폴트 에러 페이지 등장 (오랫만에!)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이경우는 500error.jsp 가 아직 없으니..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350" y="1266321"/>
            <a:ext cx="4788650" cy="35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404error.jsp  추가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6416950" y="1266325"/>
            <a:ext cx="241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setStatus(200) 대신 </a:t>
            </a:r>
            <a:br>
              <a:rPr lang="ko"/>
            </a:br>
            <a:br>
              <a:rPr lang="ko"/>
            </a:br>
            <a:r>
              <a:rPr lang="ko"/>
              <a:t>HttpServletResponse.SC_OK 상수를 사용해도 됨.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50" y="1399002"/>
            <a:ext cx="5840950" cy="23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500error.jsp 추가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5660825" y="1266325"/>
            <a:ext cx="317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4" y="1295504"/>
            <a:ext cx="4542100" cy="29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page2.jsp 실행결과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5979200" y="1266325"/>
            <a:ext cx="285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500error.jsp 가 에러처리 페이지로 표시된다.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5149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예외처리 란.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68050" y="885325"/>
            <a:ext cx="85644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JSP 에서도 </a:t>
            </a:r>
            <a:r>
              <a:rPr b="1" lang="ko"/>
              <a:t>‘예외 (exception) ’</a:t>
            </a:r>
            <a:r>
              <a:rPr lang="ko"/>
              <a:t>가 발생할 수 있다. </a:t>
            </a:r>
            <a:br>
              <a:rPr lang="ko"/>
            </a:br>
            <a:r>
              <a:rPr lang="ko"/>
              <a:t>예외 상황이 발생하면 </a:t>
            </a:r>
            <a:r>
              <a:rPr lang="ko" u="sng"/>
              <a:t>웹컨테이너(톰캣)에서는 기본 예외페이지</a:t>
            </a:r>
            <a:r>
              <a:rPr lang="ko"/>
              <a:t>를 제공한다.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예) 예외페이지의 예   </a:t>
            </a:r>
            <a:br>
              <a:rPr lang="ko"/>
            </a:br>
            <a:r>
              <a:rPr lang="ko"/>
              <a:t>             HTTP Status 500 →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실제 웹서비스를 제공하려면</a:t>
            </a:r>
            <a:br>
              <a:rPr lang="ko"/>
            </a:br>
            <a:r>
              <a:rPr lang="ko"/>
              <a:t>예외페이지를 디자인된(준비된) 페이지로 유도하는 과정이 필요하다.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웹어플리케이션에서의 예외처리, </a:t>
            </a:r>
            <a:br>
              <a:rPr lang="ko"/>
            </a:br>
            <a:r>
              <a:rPr lang="ko"/>
              <a:t>즉, 친근한 (?) 페이지로 이동할 수 있도록 처리 하는 것을 </a:t>
            </a:r>
            <a:r>
              <a:rPr b="1" lang="ko"/>
              <a:t>‘예외처리’</a:t>
            </a:r>
            <a:r>
              <a:rPr lang="ko"/>
              <a:t>라고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50" y="1629800"/>
            <a:ext cx="3181675" cy="13092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page3.jsp 작성  -- 404 에러 발생용.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5720525" y="1266325"/>
            <a:ext cx="311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존재하지 않는 페이지</a:t>
            </a:r>
            <a:br>
              <a:rPr lang="ko"/>
            </a:br>
            <a:br>
              <a:rPr lang="ko"/>
            </a:br>
            <a:br>
              <a:rPr lang="ko"/>
            </a:br>
            <a:r>
              <a:rPr lang="ko"/>
              <a:t>결과를 확인해보자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04825"/>
            <a:ext cx="53244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page3.jsp 실행결과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6407000" y="1266325"/>
            <a:ext cx="2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404error.jsp 페이지가 예외처리 페이지로 등장!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0101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 생성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JSP13_Exception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파일 추가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25275" y="1329425"/>
            <a:ext cx="2144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page1.jsp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577275" y="1037725"/>
            <a:ext cx="225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좌측과 같이 코드 삽입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그리고 실행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500 예외 페이지 발생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NullPointerException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96" y="68825"/>
            <a:ext cx="4677650" cy="13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176" y="1873275"/>
            <a:ext cx="3533899" cy="31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2015300" y="1273350"/>
            <a:ext cx="390900" cy="40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크롬에서 확인하기 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350" y="301400"/>
            <a:ext cx="3870776" cy="461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지시자를 사용한 예외 처리 예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570850" y="3362425"/>
            <a:ext cx="6506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 페이지에서 예외가 발생되면 error.jsp 가 보여진다.</a:t>
            </a:r>
            <a:br>
              <a:rPr lang="ko"/>
            </a:br>
            <a:br>
              <a:rPr lang="ko"/>
            </a:br>
            <a:r>
              <a:rPr lang="ko"/>
              <a:t>이제 error.jsp 파일을 만들자. 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25" y="1152425"/>
            <a:ext cx="52197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5414200" y="4172425"/>
            <a:ext cx="3418200" cy="768600"/>
          </a:xfrm>
          <a:prstGeom prst="wedgeRoundRectCallout">
            <a:avLst>
              <a:gd fmla="val -85340" name="adj1"/>
              <a:gd fmla="val -1857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잠깐! </a:t>
            </a:r>
            <a:r>
              <a:rPr lang="ko"/>
              <a:t> 만약 여기서 error.jsp 파일이 없는 상태에서 run 하면? 어떤 에러 발생할까?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error.jsp 작성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825"/>
            <a:ext cx="5843524" cy="357825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6476400" y="1136975"/>
            <a:ext cx="2667600" cy="2122200"/>
          </a:xfrm>
          <a:prstGeom prst="wedgeRoundRectCallout">
            <a:avLst>
              <a:gd fmla="val -150419" name="adj1"/>
              <a:gd fmla="val -36322" name="adj2"/>
              <a:gd fmla="val 0" name="adj3"/>
            </a:avLst>
          </a:prstGeom>
          <a:solidFill>
            <a:srgbClr val="CFE2F3">
              <a:alpha val="34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 </a:t>
            </a:r>
            <a:r>
              <a:rPr b="1" lang="ko"/>
              <a:t>exception</a:t>
            </a:r>
            <a:r>
              <a:rPr lang="ko"/>
              <a:t> 내부객체를 사용하려면 필요!</a:t>
            </a:r>
            <a:br>
              <a:rPr lang="ko"/>
            </a:br>
            <a:br>
              <a:rPr lang="ko"/>
            </a:br>
            <a:r>
              <a:rPr lang="ko"/>
              <a:t>isErrorPage 속성의 디폴트값은 false.</a:t>
            </a:r>
            <a:br>
              <a:rPr lang="ko"/>
            </a:br>
            <a:br>
              <a:rPr lang="ko"/>
            </a:br>
            <a:r>
              <a:rPr lang="ko"/>
              <a:t>현재의 페이지가 에러를 처리하는 페이지인지 여부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&lt;% response.setStatus(200); %&gt;   왜?</a:t>
            </a:r>
            <a:endParaRPr sz="24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페이지는 response status라는 상태값을 가지고 있습니다. 이 상태값으로 현재 웹페이지가 정상인지 에러인지를 알수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그런데 우리가 만든 에러페이지는 에러라고 알려주기 위한 정상적인 페이지인데 간혹 status가 500인 상태로 설정이 되는 경우가 있습니다.(500은 서버내부의오류)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그래서 response.setStatus(200)을 이용해서 현재 이 페이지는 정상적인 페이지라고 알려주는겁니다(200은 에러가없이 정상적으로 전송됬음을 의미)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