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PT Sans Narrow"/>
      <p:regular r:id="rId54"/>
      <p:bold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7D6C60-1EAB-4714-933A-C7943ACD7019}">
  <a:tblStyle styleId="{B27D6C60-1EAB-4714-933A-C7943ACD70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TSansNarrow-bold.fntdata"/><Relationship Id="rId10" Type="http://schemas.openxmlformats.org/officeDocument/2006/relationships/slide" Target="slides/slide5.xml"/><Relationship Id="rId54" Type="http://schemas.openxmlformats.org/officeDocument/2006/relationships/font" Target="fonts/PTSansNarrow-regular.fntdata"/><Relationship Id="rId13" Type="http://schemas.openxmlformats.org/officeDocument/2006/relationships/slide" Target="slides/slide8.xml"/><Relationship Id="rId57" Type="http://schemas.openxmlformats.org/officeDocument/2006/relationships/font" Target="fonts/OpenSans-bold.fntdata"/><Relationship Id="rId12" Type="http://schemas.openxmlformats.org/officeDocument/2006/relationships/slide" Target="slides/slide7.xml"/><Relationship Id="rId56" Type="http://schemas.openxmlformats.org/officeDocument/2006/relationships/font" Target="fonts/OpenSans-regular.fntdata"/><Relationship Id="rId15" Type="http://schemas.openxmlformats.org/officeDocument/2006/relationships/slide" Target="slides/slide10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58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earchgate.net/figure/Client-server-system-architecture-and-logical-layering_fig1_49282424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34d62d3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34d62d3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3036c22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3036c22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3036c22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3036c22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3036c22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3036c22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Connection conn;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PreparedStatement pstmt;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Statement stmt;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ResultSet rs;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DAO 객체가 생성될때 Connection 도 생성된다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WriteDAO(){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try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Class.forName(D.DRIVER);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conn = DriverManager.getConnection(D.URL, D.USERID, D.USERPW);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System.out.println("WriteDAO생성, 데이터베이스 연결!!");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 catch (Exception e) {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e.printStackTrace();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 // end 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}// 생성자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DB 자원 반납 메소드, 만들어놓으면 편함..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void close() throws SQLException{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if(rs != null) rs.close();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if(pstmt != null) pstmt.close();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if(stmt != null) stmt.close();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if(conn != null) conn.close();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 // end 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bd5fbc97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bd5fbc97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bd7940a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bd7940a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3036c22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3036c22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// 새글작성 &lt;-- DTO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int insert(WriteDTO dto) throws SQLException{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String subject = dto.getSubject();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String content = dto.getContent();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String name = dto.getName();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int cnt = this.insert(subject, content, 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return cnt;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}// end insert(DTO)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새글 작성 &lt;-- 제목, 내용, 작성자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int insert(String subject, String content, String name) throws SQLException{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int cnt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try{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pstmt = conn.prepareStatement(D.SQL_WRITE_INSERT);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pstmt.setString(1, subject);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pstmt.setString(2, content);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pstmt.setString(3, 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cnt = pstmt.executeUpdate();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}finally{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 // end 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return cnt;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 // end insert()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3036c22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3036c22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34d62d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34d62d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request.setCharacterEncoding("utf-8");  // 한글 인코딩 받아올때 꼭!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parameter 받아오기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String name = request.getParameter("wr_name");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String subject = request.getParameter("wr_subject");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String content = request.getParameter("wr_content");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유효성 체크  null 이거나, 빈문자열이면 이전화면으로 돌아가기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if(name == null || subject == null ||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name.trim().equals("") || subject.trim().equals("")){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&lt;script type="text/javascript"&gt;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alert("작성자이름, 글제목을 입력하세요!!!")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history.back(); //↔ histtory.go(-1);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&lt;/script&gt;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return;  // 더이상 JSP 프로세싱 하지 않도록 여기서 종료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 // end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34d62d3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34d62d3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	// dao 사용한 트랜잭션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int cnt = dao.insert(subject, content, 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 if(cnt == 0){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alert("등록 실패!!!!!!");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history.back(); // 브라우저가 직전에 기억하는 페이지로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 } else {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alert("등록 성공.  리스트 출력합니다");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location.href = "list.jsp";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&lt;/script&gt;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 }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329a1c7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329a1c7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ed26f5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ed26f5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34d62d3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534d62d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34d62d3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534d62d3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34d62d3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34d62d3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bd7940a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bd7940a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34d62d3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34d62d3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34d62d3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534d62d3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ed26f56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ed26f56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ResultSet --&gt; DTO배열로 리턴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WriteDTO[] createArray(ResultSet rs) throws SQLException{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ArrayList&lt;WriteDTO&gt; list = new ArrayList&lt;WriteDTO&gt;();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while(rs.next()){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int id = rs.getInt("wr_id");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String subject = rs.getString("wr_subject");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String content = rs.getString("wr_content");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if(content == null) content = "";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String name = rs.getString("wr_name");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int viewCnt = rs.getInt("wr_viewcnt");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Date d = rs.getDate("wr_regdate");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Time t = rs.getTime("wr_regdate");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String regDate = "";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if(d !=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regDate = new SimpleDateFormat("yyyy-MM-dd").format(d) + " 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		+ new SimpleDateFormat("hh:mm:ss").format(t);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WriteDTO dto = new WriteDTO(id, subject, content, name, viewCnt);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dto.setRegDate(regDate);  // regDate 도 따로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list.add(dto);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}//end while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int size = list.size();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if(size == 0) return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WriteDTO arr[] = new WriteDTO[size];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list.toArray(arr); //리스트에 저장된 데이터를 배열 객체에 복사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return arr;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 // end createArray()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ed26f56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ed26f56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전체 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WriteDTO[] select() throws SQLException{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WriteDTO arr[] =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try{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pstmt = conn.prepareStatement(D.SQL_WRITE_SELECT);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rs = pstmt.executeQuery();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arr = createArray(rs);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}finally{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 // end 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return arr;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 // end select()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ed26f56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ed26f56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&lt;%@ page import="com.lec.jsp.beans.*"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&lt;jsp:useBean id="dao" class="com.lec.jsp.beans.WriteDAO"/&gt; &lt;%-- DAO bean 생성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	//dao 사용한 트랜잭션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WriteDTO arr[] = dao.select();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cffe3203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cffe320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https://www.researchgate.net/figure/Client-server-system-architecture-and-logical-layering_fig1_49282424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ed26f56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ed26f56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&lt;hr&gt;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&lt;h2&gt;리스트&lt;/h2&gt;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if(arr == null || arr.length == 0){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out.println("멤버가 없습니다&lt;br&gt;");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&lt;table style="width:100%;"&gt;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&lt;th&gt;번호&lt;/th&gt;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&lt;th&gt;제목&lt;/th&gt;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&lt;th&gt;작성자&lt;/th&gt;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&lt;th&gt;조회수&lt;/th&gt;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&lt;th&gt;등록일&lt;/th&gt;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&lt;/tr&gt;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for(int i = 0; i &lt; arr.length; i++){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out.println("&lt;tr&gt;");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out.println("&lt;td&gt;" + arr[i].getId() + "&lt;/td&gt;");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out.println("&lt;td&gt;&lt;a href='view.jsp?wr_id=" + arr[i].getId() + "'&gt;" + arr[i].getSubject() + "&lt;/a&gt;&lt;/td&gt;");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out.println("&lt;td&gt;" + arr[i].getName() + "&lt;/td&gt;");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out.println("&lt;td&gt;" + arr[i].getViewCnt() + "&lt;/td&gt;");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out.println("&lt;td&gt;" + arr[i].getRegDate() + "&lt;/td&gt;");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out.println("&lt;/tr&gt;");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 // end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&lt;/table&gt;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 // end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&lt;button onclick="location.href = 'write.jsp'"&gt;신규등록&lt;/button&gt;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2e29779e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2e29779e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2e29779e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2e29779e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bd7940a0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bd7940a0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bd7940a0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bd7940a0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// 특정 uid 글 내용 읽기, 조회수 증가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viewcnt 도 +1 증가해야 하고, 읽어와야 한다 --&gt; 트랜잭션 처리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WriteDTO [] readByUid(int uid) throws SQLException{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int cnt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WriteDTO [] arr =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try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// 트랜잭션 처리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conn.setAutoCommit(false);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pstmt = conn.prepareStatement(D.SQL_WRITE_INC_VIEWCNT);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pstmt.setInt(1, 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cnt = pstmt.executeUpdate();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pstmt.close();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pstmt = conn.prepareStatement(D.SQL_WRITE_SELECT_BY_UID);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pstmt.setInt(1, 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rs = pstmt.executeQuery();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arr = createArray(rs);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conn.commit();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} catch(SQLException 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conn.rollback();  // 예외 발생하면 rollback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throw e;		  // 예외를 다시 throw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} finally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} // end 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return arr;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 // end readByUid()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bd7940a0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bd7940a0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&lt;%@ page import="com.lec.beans.*"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&lt;jsp:useBean id="dao" class="com.lec.beans.WriteDAO"/&gt; &lt;%-- DAO bean 생성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 // parameter 받아오기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int uid = Integer.parseInt(request.getParameter("uid"));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※ 이 단계에서 parameter 검증 필요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	// dao 사용한 트랜잭션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WriteDTO [] arr = dao.readByUid(uid);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if(arr == null || arr.length == 0){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	alert("해당 정보가 삭제되거나 없습니다");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	history.back();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return;  // ★더이상 JSP 프로세싱 하지 않고 종료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 // end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String name = arr[0].getName();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String subject = arr[0].getSubject();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String content = arr[0].getContent();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String regdate = arr[0].getRegDate();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int viewcnt = arr[0].getViewCnt();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&lt;title&gt;읽기 &lt;%= subject %&gt;&lt;/title&gt;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function chkDelete(uid){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삭제여부, 다시 확인하고 진행하기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var r = confirm("삭제하시겠습니까?");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if(r){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location.href = 'deleteOk.jsp?uid=' + uid;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&lt;h2&gt;읽기 &lt;%= subject %&gt;&lt;/h2&gt;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UID : &lt;%= uid %&gt;&lt;br&gt;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작성자 : &lt;%= name %&gt;&lt;br&gt;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제목 : &lt;%= subject %&gt;&lt;br&gt;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등록일 : &lt;%= regdate %&gt;&lt;br&gt;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조회수 : &lt;%= viewcnt %&gt;&lt;br&gt;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내용 :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&lt;hr&gt;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&lt;%= content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&lt;/div&gt;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&lt;hr&gt;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&lt;button onclick="location.href='update.jsp?uid=&lt;%= uid%&gt;'"&gt;수정하기&lt;/button&gt;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&lt;button onclick="location.href='list.jsp'"&gt;목록보기&lt;/button&gt;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&lt;button onclick="chkDelete(&lt;%= uid %&gt;)"&gt;삭제하기&lt;/button&gt;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&lt;button onclick="location.href='write.jsp'"&gt;신규등록&lt;/button&gt;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&lt;br&gt;&lt;br&gt;&lt;br&gt;&lt;br&gt;&lt;br&gt;&lt;br&gt;&lt;br&gt;&lt;br&gt;&lt;br&gt;&lt;br&gt;&lt;br&gt;&lt;br&gt;&lt;br&gt;&lt;br&gt;&lt;br&gt;&lt;br&gt;&lt;br&gt;&lt;br&gt;&lt;br&gt;&lt;br&gt;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bd7940a0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bd7940a0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6fee05e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6fee05e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특정 uid 의 글만 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WriteDTO[] selectByUid(int uid) throws SQLException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WriteDTO [] arr =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try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pstmt = conn.prepareStatement(D.SQL_WRITE_SELECT_BY_UID);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pstmt.setInt(1, 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rs = pstmt.executeQuery();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arr = createArray(rs);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} finally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} // end 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return arr;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 // end selectByUid()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bd7940a0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bd7940a0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bd7940a0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bd7940a0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특정 uid 글 수정 ( 제목, 내용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int update(int uid, String subject, String content) throws SQLException{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int cnt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try{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pstmt=conn.prepareStatement(D.SQL_WRITE_UPDATE);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pstmt.setString(1, subject);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pstmt.setString(2, content);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pstmt.setInt(3, 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cnt = pstmt.executeUpdate();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}finally{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} // end 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return cnt;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 // end update()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3036c2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3036c2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bd7940a0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bd7940a0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&lt;jsp:useBean id="dao" class="com.lec.beans.WriteDAO"/&gt; &lt;%-- DAO bean 생성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 // parameter 받아오기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request.setCharacterEncoding("utf-8");  // 한글 인코딩 받아올때 꼭!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int uid = Integer.parseInt(request.getParameter("uid"));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String subject = request.getParameter("subject");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String content = request.getParameter("content");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※ 사실 이단계에서 parameter 검증 필요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  //dao 사용한 트랜잭션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int cnt = dao.update(uid, subject, content);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 if(cnt == 0){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alert("수정 실패");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hisotry.back();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 } else {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alert("수정 성공");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location.href = "view.jsp?uid=&lt;%= uid %&gt;"; &lt;%-- 수정 성공하면 view 로 이동하여 제대로 수정되었는지 보여주는게 좋다--%&gt;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 } %&gt;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bd7940a0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bd7940a0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bd7940a0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bd7940a0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특정 uid 글 삭제하기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int deleteByUid(int uid) throws SQLException{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int cnt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try{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pstmt=conn.prepareStatement(D.SQL_WRITE_DELETE_BY_UID);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pstmt.setInt(1, 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cnt = pstmt.executeUpdate();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}finally{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} // end 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return cnt;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 // end deleteById()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bd7940a0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bd7940a0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&lt;jsp:useBean id="dao" class="com.lec.beans.WriteDAO"/&gt; &lt;%-- DAO bean 생성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 	// parameter 받아오기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int uid = Integer.parseInt(request.getParameter("uid"));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//※ 이단계에서 parameter 검증 필요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//dao 사용한 트랜잭션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int cnt = dao.deleteByUid(uid);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 if(cnt == 0){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alert("삭제 실패");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hisotry.back();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 } else {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alert("삭제 성공");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location.href = "list.jsp"; &lt;%-- 삭제후에는 list 로 가자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 } %&gt;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bd7940a0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bd7940a0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bd806c6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bd806c6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34d62d3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534d62d3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245011ab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245011ab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a7dafb7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a7dafb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329a1c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329a1c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bd5fbc9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bd5fbc9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bd5fbc9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bd5fbc9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package common;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/*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* DB접속 정보, 쿼리문, 테이블명, 컬럼명 등은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* 별도로 관리하든지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* XML, 초기화 파라미터 등에서 관리하는 것이 좋다.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public class D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static final String DRIVER = "oracle.jdbc.driver.OracleDriver";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static final String URL = "jdbc:oracle:thin:@localhost:1521:XE";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static final String USERID = "scott";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static final String USERPW = "tiger";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게시글 관련 쿼리문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static final String SQL_WRITE_INSERT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"INSERT INTO test_write"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+ "(wr_uid, wr_subject, wr_content, wr_name, wr_regdate) 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+ "VALUES"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+ "(test_write_seq.nextval, ?, ?, ?, SYSDATE)";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static final String SQL_WRITE_SELECT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"SELECT * FROM test_write ORDER BY wr_uid DESC";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static final String SQL_WRITE_SELECT_BY_UID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"SELECT * FROM test_write WHERE wr_uid=?";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static final String SQL_WRITE_INC_VIEWCNT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"UPDATE test_write SET wr_viewcnt = wr_viewcnt + 1 WHERE wr_uid = ?";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static final String SQL_WRITE_DELETE_BY_UID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"DELETE FROM test_write WHERE wr_uid = ?";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static final String SQL_WRITE_UPDATE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"UPDATE test_write SET wr_subject = ?, wr_content = ? WHERE wr_uid = ?";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} // end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3036c22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3036c22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3036c22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3036c22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package com.lec.beans;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 DTO : Data Trasfer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    데이터를 담아 나르기 위한 객체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 게시글DTO, 회원DTO, ... 필요한 데이터 객체들 만큼 정의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 Bean 객체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class WriteDTO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private int uid;     // wr_uid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private String subject;   //wr_subject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private String content;   //wr_content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private String name;  // wr_name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private int viewCnt;   // wr_viewcnt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private String regDate;   // wr_regdate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개발시..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다음 3가지 네이밍은 일치시켜주는 것이 좋다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클래스 필드명 = DB 필드명  = form 의 name명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기본생성자, 매개변수 생성자, getter / setter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WriteDTO()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super();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System.out.println("WriteDTO() 객체 생성");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WriteDTO(int uid, String subject, String content, String name, int viewCnt)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super();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this.uid = uid;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this.subject = subject;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this.content = content;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this.name = 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this.viewCnt = viewCnt;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System.out.println("WriteDTO(uid, subject, content, name, viewCnt) 객체 생성");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int getUid()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System.out.println("getUid()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return uid;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void setUid(int uid)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System.out.println("setUid(" + uid + ")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this.uid = uid;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String getSubject()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System.out.println("getSubject()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return subject;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void setSubject(String subject)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System.out.println("setSubject(" + subject + ")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this.subject = subject;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String getContent()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System.out.println("getContent()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return content;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void setContent(String content)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System.out.println("setContent(" + content + ")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this.content = content;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String getName()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System.out.println("getName()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return 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void setName(String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System.out.println("setName(" + name + ")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this.name = 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int getViewCnt()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System.out.println("getViewCnt()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return viewCnt;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void setViewCnt(int viewCnt)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System.out.println("setViewCnt(" + viewCnt + ")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this.viewCnt = viewCnt;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String getRegDate()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System.out.println("getRegDate()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return regDate;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void setRegDate(String regDate)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System.out.println("setRegDate(" + regDate + ")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this.regDate = regDate;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테스트, 개발용으로 toString() 오버라이딩 하면 좋다.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String toString()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return "WriteDTO] " + uid + " : " + subject + " : 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+ content + " : " + name + " : " + viewCnt + " : " + regDate;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 // end DTO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JSP16  DAO, DTO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자바빈 활용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656725"/>
            <a:ext cx="85206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생성자 작성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매개변수 받는 생성자에서  regDate 는 생략</a:t>
            </a:r>
            <a:endParaRPr/>
          </a:p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DTO 객체 생성 : 생성자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75" y="1608975"/>
            <a:ext cx="7369574" cy="27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906322"/>
            <a:ext cx="6292824" cy="24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599375"/>
            <a:ext cx="8653200" cy="3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생성자와 getter/setter를 만들었으면,</a:t>
            </a:r>
            <a:br>
              <a:rPr lang="ko"/>
            </a:br>
            <a:r>
              <a:rPr lang="ko"/>
              <a:t>나중에 DTO bean 의 동작을 확인하기 위해 </a:t>
            </a:r>
            <a:br>
              <a:rPr lang="ko"/>
            </a:br>
            <a:r>
              <a:rPr lang="ko"/>
              <a:t>‘기본생성자’ 와 ‘setter’ 메소드 에 println 을 추가해봅시다.</a:t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6274200" y="2937625"/>
            <a:ext cx="2558100" cy="1084500"/>
          </a:xfrm>
          <a:prstGeom prst="wedgeEllipseCallout">
            <a:avLst>
              <a:gd fmla="val -107846" name="adj1"/>
              <a:gd fmla="val -37013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나머지 setter/getter 들에도 추가해주세요</a:t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DTO 객체 생성 : getter/setter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 객체 생성 :  DAO 클래스 생성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266325"/>
            <a:ext cx="8520600" cy="20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DAO</a:t>
            </a:r>
            <a:r>
              <a:rPr lang="ko"/>
              <a:t> : </a:t>
            </a:r>
            <a:r>
              <a:rPr b="1" lang="ko"/>
              <a:t>Data Access Object</a:t>
            </a:r>
            <a:r>
              <a:rPr lang="ko"/>
              <a:t>  (DB 에 접근하기 위한 객체)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DB 커넥션 등을 통합하고,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Connection, PreparedStatement, Statement, ResultSet 객체 관리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DB 의 url, id, pw  관리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DTO 객체를 통해 데이터 연결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71075" y="3455475"/>
            <a:ext cx="3706800" cy="990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패키지 :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com.lec.beans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클래스 :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WriteDAO.java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291150"/>
            <a:ext cx="2253000" cy="15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DAO 객체, 인스턴스 변수및 기본생성자,  close() 메소드</a:t>
            </a:r>
            <a:br>
              <a:rPr lang="ko"/>
            </a:br>
            <a:r>
              <a:rPr lang="ko"/>
              <a:t>필요한 import 꼭!</a:t>
            </a:r>
            <a:endParaRPr/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 객체 생성 :  멤버변수들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1332" r="0" t="0"/>
          <a:stretch/>
        </p:blipFill>
        <p:spPr>
          <a:xfrm>
            <a:off x="2940175" y="1018025"/>
            <a:ext cx="5935724" cy="386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/>
          <p:nvPr/>
        </p:nvSpPr>
        <p:spPr>
          <a:xfrm>
            <a:off x="453025" y="3533550"/>
            <a:ext cx="2223300" cy="1219800"/>
          </a:xfrm>
          <a:prstGeom prst="wedgeRoundRectCallout">
            <a:avLst>
              <a:gd fmla="val 78525" name="adj1"/>
              <a:gd fmla="val -10713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주목! DAO 객체가 생성될때 Connection 이 만들어진다!!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 객체 : 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DAO 에는 이후, 웹어플리케이션에서 필요한 데이터 동작 / 트랜잭션들에 관한 메소드들을 정의해서 사용하면 된다.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일체의 데이터는 DAO 가 통합관리 하는 셈이 된다.  이를 통해 </a:t>
            </a:r>
            <a:r>
              <a:rPr b="1" lang="ko"/>
              <a:t>‘프로그래밍 영역’</a:t>
            </a:r>
            <a:r>
              <a:rPr lang="ko"/>
              <a:t>과 </a:t>
            </a:r>
            <a:r>
              <a:rPr b="1" lang="ko"/>
              <a:t>‘웹 영역’</a:t>
            </a:r>
            <a:r>
              <a:rPr lang="ko"/>
              <a:t>이 구분될수 있는 기반 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다루는 데이터의 종류에 따라 DAO는 여러개 정의하여 사용 가능.</a:t>
            </a:r>
            <a:br>
              <a:rPr lang="ko"/>
            </a:br>
            <a:r>
              <a:rPr lang="ko"/>
              <a:t>ex) 회원데이타용 DAO,  게시판 데이터용 DAO …</a:t>
            </a:r>
            <a:br>
              <a:rPr lang="ko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DAO, DTO 로 넘어가기..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JDBC 버젼에서 JSP 파일들 + DAO 를 사용하여 기능들을 구현하겠습니다.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각각 구현하고자선,  기존의 JDBC 버전의 코드와 이번 DAO/DTO 버젼의 코드를 비교해보면서 생각해봅시다.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어떤점에서 개선되었는지?</a:t>
            </a:r>
            <a:br>
              <a:rPr lang="ko"/>
            </a:br>
            <a:r>
              <a:rPr lang="ko"/>
              <a:t>	그래도 아직 무엇이 문제일지?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138450" y="979375"/>
            <a:ext cx="1515000" cy="23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DAO 객체 : 등록(</a:t>
            </a:r>
            <a:r>
              <a:rPr b="1" lang="ko"/>
              <a:t>insert</a:t>
            </a:r>
            <a:r>
              <a:rPr lang="ko"/>
              <a:t>) 하는 메소드 작성</a:t>
            </a:r>
            <a:br>
              <a:rPr lang="ko"/>
            </a:br>
            <a:r>
              <a:rPr lang="ko" sz="1000"/>
              <a:t>- 리턴 값은 n 개의 record 삽입된 결과 </a:t>
            </a:r>
            <a:endParaRPr sz="1000"/>
          </a:p>
        </p:txBody>
      </p:sp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‘작성’</a:t>
            </a:r>
            <a:r>
              <a:rPr lang="ko"/>
              <a:t> 동작 : DAO 메소드 추가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950" y="1000025"/>
            <a:ext cx="6802565" cy="39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/>
          <p:nvPr/>
        </p:nvSpPr>
        <p:spPr>
          <a:xfrm>
            <a:off x="187250" y="3966675"/>
            <a:ext cx="1652700" cy="1009800"/>
          </a:xfrm>
          <a:prstGeom prst="wedgeRoundRectCallout">
            <a:avLst>
              <a:gd fmla="val 82384" name="adj1"/>
              <a:gd fmla="val 799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throws 하니까 catch 할 필요는 없지만, finally 는 꼭 해주자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1.‘작성’  :  writeOk.jsp,   DAO 빈 생성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266325"/>
            <a:ext cx="8520600" cy="24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110275" y="3873825"/>
            <a:ext cx="8773200" cy="707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중요!  : DAO 생성자에 Connection 생성이 있었다!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7505"/>
            <a:ext cx="9143999" cy="689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159300" y="1113925"/>
            <a:ext cx="27567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폼으로부터 데이터 건네받고 기본적인 검증은 놔두고.  </a:t>
            </a:r>
            <a:br>
              <a:rPr lang="ko"/>
            </a:br>
            <a:r>
              <a:rPr lang="ko"/>
              <a:t>기존의 import 는 삭제.</a:t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487125" y="4240125"/>
            <a:ext cx="8622900" cy="768900"/>
          </a:xfrm>
          <a:prstGeom prst="leftArrowCallout">
            <a:avLst>
              <a:gd fmla="val 25000" name="adj1"/>
              <a:gd fmla="val 25000" name="adj2"/>
              <a:gd fmla="val 25000" name="adj3"/>
              <a:gd fmla="val 96257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기억나나요?  JDBC 버젼에선 이 직후에  1. connection 설정,  2. 쿼리작성 &amp; 실행 …    순서로 이어졌죠.</a:t>
            </a:r>
            <a:br>
              <a:rPr lang="ko"/>
            </a:br>
            <a:r>
              <a:rPr lang="ko"/>
              <a:t>그러나!  DAO DTO 를 사용하는 이번부터는 달라집니다!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325" y="1003550"/>
            <a:ext cx="5135674" cy="316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1.‘작성’  :  파라미터,  유효성 검증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00" y="1553099"/>
            <a:ext cx="5038326" cy="3137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159300" y="656725"/>
            <a:ext cx="55116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DAO 객체를 사용하여 멤버데이터를 INSERT 합니다.</a:t>
            </a:r>
            <a:br>
              <a:rPr lang="ko"/>
            </a:br>
            <a:r>
              <a:rPr lang="ko"/>
              <a:t>기존의 try-catch 구문도 필요없습니다 </a:t>
            </a:r>
            <a:br>
              <a:rPr lang="ko"/>
            </a:br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6368725" y="936400"/>
            <a:ext cx="2797500" cy="822300"/>
          </a:xfrm>
          <a:prstGeom prst="wedgeRoundRectCallout">
            <a:avLst>
              <a:gd fmla="val -207394" name="adj1"/>
              <a:gd fmla="val 57470" name="adj2"/>
              <a:gd fmla="val 0" name="adj3"/>
            </a:avLst>
          </a:prstGeom>
          <a:solidFill>
            <a:srgbClr val="FFFF00">
              <a:alpha val="71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useBean 에서 설정한 id 값이 곧 인스턴스 변수명입니다!</a:t>
            </a:r>
            <a:endParaRPr/>
          </a:p>
        </p:txBody>
      </p:sp>
      <p:sp>
        <p:nvSpPr>
          <p:cNvPr id="199" name="Google Shape;199;p31"/>
          <p:cNvSpPr/>
          <p:nvPr/>
        </p:nvSpPr>
        <p:spPr>
          <a:xfrm>
            <a:off x="6368725" y="2618875"/>
            <a:ext cx="2797500" cy="822300"/>
          </a:xfrm>
          <a:prstGeom prst="wedgeRoundRectCallout">
            <a:avLst>
              <a:gd fmla="val -171950" name="adj1"/>
              <a:gd fmla="val -114982" name="adj2"/>
              <a:gd fmla="val 0" name="adj3"/>
            </a:avLst>
          </a:prstGeom>
          <a:solidFill>
            <a:srgbClr val="FFFF00">
              <a:alpha val="71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MemberDAO 객체에</a:t>
            </a:r>
            <a:br>
              <a:rPr lang="ko"/>
            </a:br>
            <a:r>
              <a:rPr lang="ko"/>
              <a:t>메소드로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DB에 INSERT 실행.</a:t>
            </a:r>
            <a:endParaRPr/>
          </a:p>
        </p:txBody>
      </p:sp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-12175"/>
            <a:ext cx="8701500" cy="6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1.‘작성’  :  파라미터,  유효성 검증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 프로그래밍 방식의  문제점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 sz="1400">
                <a:solidFill>
                  <a:srgbClr val="741B47"/>
                </a:solidFill>
              </a:rPr>
              <a:t>프로그래밍 부분 (비지니스 로직, 백엔드)</a:t>
            </a:r>
            <a:r>
              <a:rPr lang="ko" sz="1400"/>
              <a:t> 부분과 </a:t>
            </a:r>
            <a:r>
              <a:rPr b="1" lang="ko" sz="1400">
                <a:solidFill>
                  <a:srgbClr val="741B47"/>
                </a:solidFill>
              </a:rPr>
              <a:t>웹 구조(html css js 등의 프론트 엔트) 부분</a:t>
            </a:r>
            <a:r>
              <a:rPr lang="ko" sz="1400"/>
              <a:t> 이 하나의 파일 안에 뒤얽혀 있슴.</a:t>
            </a:r>
            <a:br>
              <a:rPr lang="ko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insert. delete, list, find 파일을 보면 </a:t>
            </a:r>
            <a:r>
              <a:rPr b="1" lang="ko" sz="1400">
                <a:solidFill>
                  <a:srgbClr val="351C75"/>
                </a:solidFill>
              </a:rPr>
              <a:t>’</a:t>
            </a:r>
            <a:r>
              <a:rPr b="1" lang="ko" sz="1400">
                <a:solidFill>
                  <a:srgbClr val="351C75"/>
                </a:solidFill>
              </a:rPr>
              <a:t>DB커넥션’을 만드는 과정들이 매 페이지 요청 마다 계속 동일하게 반복</a:t>
            </a:r>
            <a:r>
              <a:rPr lang="ko" sz="1400"/>
              <a:t>된다.  매번 커넥션을 발생시키고 해제하는 동일한 코드가 반복 되는 것이 생산성에도 문제가 된다.</a:t>
            </a:r>
            <a:br>
              <a:rPr lang="ko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조금만 규모가 커지면, 분업 제작하기도 힘들고, 유지관리도 어렵다.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/>
              <a:t>‘프로그래밍’</a:t>
            </a:r>
            <a:r>
              <a:rPr lang="ko" sz="1400"/>
              <a:t>과 </a:t>
            </a:r>
            <a:r>
              <a:rPr b="1" lang="ko" sz="1400"/>
              <a:t>‘웹 구조’</a:t>
            </a:r>
            <a:r>
              <a:rPr lang="ko" sz="1400"/>
              <a:t>를 분리해야할 필요성 대두! 이를 위해 </a:t>
            </a:r>
            <a:r>
              <a:rPr b="1" lang="ko" sz="1400"/>
              <a:t>자바빈을 활용한 DAO,DTO 개발기술</a:t>
            </a:r>
            <a:r>
              <a:rPr lang="ko" sz="1400"/>
              <a:t> 소개.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작성: 일단 동작 확인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메모 참조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작성 : 실행결과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4269200" y="123325"/>
            <a:ext cx="47916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/>
          <p:nvPr/>
        </p:nvSpPr>
        <p:spPr>
          <a:xfrm>
            <a:off x="150400" y="4050625"/>
            <a:ext cx="2346000" cy="707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0112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콘솔창에 DAO 생성자에 작성한 메세지 출력을 확인해보자.</a:t>
            </a:r>
            <a:endParaRPr sz="1200"/>
          </a:p>
        </p:txBody>
      </p:sp>
      <p:sp>
        <p:nvSpPr>
          <p:cNvPr id="214" name="Google Shape;214;p33"/>
          <p:cNvSpPr/>
          <p:nvPr/>
        </p:nvSpPr>
        <p:spPr>
          <a:xfrm>
            <a:off x="3492375" y="2416350"/>
            <a:ext cx="588600" cy="35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25"/>
            <a:ext cx="3187575" cy="2640958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5100" y="4168463"/>
            <a:ext cx="4686300" cy="5619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" name="Google Shape;21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3375" y="923825"/>
            <a:ext cx="4758225" cy="2561498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"/>
              <a:t>작성 : DAO+DTO 를 사용, write.jsp 폼 수정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6208300" y="1266325"/>
            <a:ext cx="2776200" cy="23637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FF"/>
                </a:solidFill>
              </a:rPr>
              <a:t>DB 필드명</a:t>
            </a:r>
            <a:r>
              <a:rPr lang="ko"/>
              <a:t>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FF"/>
                </a:solidFill>
              </a:rPr>
              <a:t>form 의 name 명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FF"/>
                </a:solidFill>
              </a:rPr>
              <a:t>Java클래스 필드 명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위 3가지는 가급적 일치해주는게 좋다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5582073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/>
          <p:nvPr/>
        </p:nvSpPr>
        <p:spPr>
          <a:xfrm>
            <a:off x="6492725" y="3992900"/>
            <a:ext cx="2623200" cy="794400"/>
          </a:xfrm>
          <a:prstGeom prst="wedgeRoundRectCallout">
            <a:avLst>
              <a:gd fmla="val -121423" name="adj1"/>
              <a:gd fmla="val -118111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 name명을 자바빈의 필드명과 같이 변경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"/>
              <a:t>작성 : DTO 사용 버젼  </a:t>
            </a: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199" cy="179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79958"/>
            <a:ext cx="536257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/>
          <p:nvPr/>
        </p:nvSpPr>
        <p:spPr>
          <a:xfrm>
            <a:off x="1890300" y="2403950"/>
            <a:ext cx="1225800" cy="36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5"/>
          <p:cNvSpPr/>
          <p:nvPr/>
        </p:nvSpPr>
        <p:spPr>
          <a:xfrm>
            <a:off x="4252500" y="2708750"/>
            <a:ext cx="1473300" cy="36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/>
          <p:nvPr/>
        </p:nvSpPr>
        <p:spPr>
          <a:xfrm>
            <a:off x="4481100" y="3927950"/>
            <a:ext cx="587100" cy="36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/>
          <p:nvPr/>
        </p:nvSpPr>
        <p:spPr>
          <a:xfrm>
            <a:off x="6451625" y="3664150"/>
            <a:ext cx="2198400" cy="856200"/>
          </a:xfrm>
          <a:prstGeom prst="wedgeRoundRectCallout">
            <a:avLst>
              <a:gd fmla="val -79658" name="adj1"/>
              <a:gd fmla="val -115595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form 에서 넘어온 parameter 를 DTO에 한번에 받아온다!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"/>
              <a:t>작성 : 동작 확인합시다.</a:t>
            </a:r>
            <a:endParaRPr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제대로 insert 되는지 확인하기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비교분석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311700" y="961525"/>
            <a:ext cx="85206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지금까지 insert 에 대해 3가지 버젼으로 만들어 보았습니다.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3개의 코드를 다시 분석 비교해보며, 왜 DAO, DTO 가 강력한 프로그래밍 수단인지 잘 새겨 봅시다.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DB관련 객체(커넥션 객체..) , DAO객체, DTO 객체 등의 생성, 소멸 시점에 대해서도 정확하게 이해하도록 합시다.</a:t>
            </a:r>
            <a:endParaRPr/>
          </a:p>
        </p:txBody>
      </p:sp>
      <p:graphicFrame>
        <p:nvGraphicFramePr>
          <p:cNvPr id="249" name="Google Shape;249;p37"/>
          <p:cNvGraphicFramePr/>
          <p:nvPr/>
        </p:nvGraphicFramePr>
        <p:xfrm>
          <a:off x="419100" y="340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{B27D6C60-1EAB-4714-933A-C7943ACD7019}</a:tableStyleId>
              </a:tblPr>
              <a:tblGrid>
                <a:gridCol w="736750"/>
                <a:gridCol w="2546750"/>
                <a:gridCol w="2546750"/>
                <a:gridCol w="2546750"/>
              </a:tblGrid>
              <a:tr h="40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첫번째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두번째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세번째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JDBC only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DAO 만 사용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DAO+DTO 사용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다음의 작업들..</a:t>
            </a:r>
            <a:endParaRPr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885325"/>
            <a:ext cx="8520600" cy="3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1 작성 동작</a:t>
            </a:r>
            <a:r>
              <a:rPr lang="ko"/>
              <a:t> : DAO + writeOk.jsp 마무리!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이제 나머지 것들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2 </a:t>
            </a:r>
            <a:r>
              <a:rPr b="1" lang="ko">
                <a:solidFill>
                  <a:srgbClr val="0000FF"/>
                </a:solidFill>
              </a:rPr>
              <a:t>목록보기</a:t>
            </a:r>
            <a:r>
              <a:rPr lang="ko"/>
              <a:t> 동작 : DAO + list.jsp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3 </a:t>
            </a:r>
            <a:r>
              <a:rPr b="1" lang="ko">
                <a:solidFill>
                  <a:srgbClr val="0000FF"/>
                </a:solidFill>
              </a:rPr>
              <a:t>글읽기 </a:t>
            </a:r>
            <a:r>
              <a:rPr lang="ko"/>
              <a:t>동작 : DAO + view.jsp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4 </a:t>
            </a:r>
            <a:r>
              <a:rPr b="1" lang="ko">
                <a:solidFill>
                  <a:srgbClr val="0000FF"/>
                </a:solidFill>
              </a:rPr>
              <a:t>수정 </a:t>
            </a:r>
            <a:r>
              <a:rPr lang="ko"/>
              <a:t>동작 : DAO + update.jsp, updateOk.jsp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5 </a:t>
            </a:r>
            <a:r>
              <a:rPr b="1" lang="ko">
                <a:solidFill>
                  <a:srgbClr val="0000FF"/>
                </a:solidFill>
              </a:rPr>
              <a:t>삭제 </a:t>
            </a:r>
            <a:r>
              <a:rPr lang="ko"/>
              <a:t>동작 : DAO + deleteOk.jsp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도 DAO+DTO 버젼으로 만들어 봐야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FF00FF"/>
                </a:solidFill>
                <a:highlight>
                  <a:srgbClr val="FFFF00"/>
                </a:highlight>
              </a:rPr>
              <a:t>만약 보지 않고 직접 만들어 볼수 있다면 최고!</a:t>
            </a:r>
            <a:endParaRPr b="1">
              <a:solidFill>
                <a:srgbClr val="FF00FF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목록 : DAO 에 ResultSet → DTO배열 변환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266325"/>
            <a:ext cx="3379800" cy="24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쿼리의 결과는 ResultSet 이다. 이를 Java 에서 다루기 편한 DTO배열로 변환해서 리턴하는 메소드 준비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249" y="771424"/>
            <a:ext cx="4672075" cy="30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250" y="3790767"/>
            <a:ext cx="3379800" cy="11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/>
          <p:nvPr/>
        </p:nvSpPr>
        <p:spPr>
          <a:xfrm>
            <a:off x="7999475" y="1612925"/>
            <a:ext cx="945000" cy="643800"/>
          </a:xfrm>
          <a:prstGeom prst="wedgeRoundRectCallout">
            <a:avLst>
              <a:gd fmla="val -60146" name="adj1"/>
              <a:gd fmla="val 16488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null 허용 필드는 각별히 신경쓰기</a:t>
            </a:r>
            <a:endParaRPr sz="1100"/>
          </a:p>
        </p:txBody>
      </p:sp>
      <p:cxnSp>
        <p:nvCxnSpPr>
          <p:cNvPr id="265" name="Google Shape;265;p39"/>
          <p:cNvCxnSpPr>
            <a:stCxn id="264" idx="4"/>
          </p:cNvCxnSpPr>
          <p:nvPr/>
        </p:nvCxnSpPr>
        <p:spPr>
          <a:xfrm rot="10800000">
            <a:off x="6992795" y="1780575"/>
            <a:ext cx="910800" cy="2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9"/>
          <p:cNvCxnSpPr>
            <a:stCxn id="264" idx="4"/>
          </p:cNvCxnSpPr>
          <p:nvPr/>
        </p:nvCxnSpPr>
        <p:spPr>
          <a:xfrm flipH="1">
            <a:off x="6314795" y="2040975"/>
            <a:ext cx="1588800" cy="6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목록 : DAO 에 전체 select() 메소드</a:t>
            </a:r>
            <a:endParaRPr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71425"/>
            <a:ext cx="8839201" cy="3701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/>
        </p:nvSpPr>
        <p:spPr>
          <a:xfrm>
            <a:off x="370425" y="1047475"/>
            <a:ext cx="1821000" cy="3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java.sql.*  에서 import 한것들은 필요없고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DAO, DTO 객체를 사용하기 위한 import 추가</a:t>
            </a:r>
            <a:endParaRPr/>
          </a:p>
        </p:txBody>
      </p:sp>
      <p:sp>
        <p:nvSpPr>
          <p:cNvPr id="278" name="Google Shape;278;p4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목록 : list.jsp</a:t>
            </a:r>
            <a:endParaRPr/>
          </a:p>
        </p:txBody>
      </p:sp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825" y="1152425"/>
            <a:ext cx="6647774" cy="220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59950" y="23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Presentation Logic /  Business Logic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500" y="730825"/>
            <a:ext cx="5951955" cy="387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235500" y="2164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목록 : list.jsp</a:t>
            </a:r>
            <a:endParaRPr/>
          </a:p>
        </p:txBody>
      </p:sp>
      <p:pic>
        <p:nvPicPr>
          <p:cNvPr id="285" name="Google Shape;2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175" y="47175"/>
            <a:ext cx="3112576" cy="24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9625" y="2573350"/>
            <a:ext cx="6214375" cy="23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목록: </a:t>
            </a:r>
            <a:r>
              <a:rPr lang="ko"/>
              <a:t>결과확인</a:t>
            </a:r>
            <a:endParaRPr/>
          </a:p>
        </p:txBody>
      </p:sp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311700" y="1266325"/>
            <a:ext cx="8520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8725"/>
            <a:ext cx="6534130" cy="309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null 처리 </a:t>
            </a:r>
            <a:r>
              <a:rPr lang="ko"/>
              <a:t>또다른 방법 : 애시당초 SELECT 쿼리문을..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311700" y="1705375"/>
            <a:ext cx="8520600" cy="28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SELECT ..  NVL(phone, ‘ ’), NVL(email, ‘ ‘), NVL(memo, ‘ ‘)....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방식으로 해도 되긴하나…  </a:t>
            </a:r>
            <a:r>
              <a:rPr lang="ko">
                <a:solidFill>
                  <a:srgbClr val="FF0000"/>
                </a:solidFill>
              </a:rPr>
              <a:t>비추...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목록 :  기존 코드와 비교 해보세요</a:t>
            </a:r>
            <a:endParaRPr/>
          </a:p>
        </p:txBody>
      </p:sp>
      <p:sp>
        <p:nvSpPr>
          <p:cNvPr id="305" name="Google Shape;305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list.jsp 비교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읽기 : DAO 에 readByUid() 추가 </a:t>
            </a:r>
            <a:endParaRPr/>
          </a:p>
        </p:txBody>
      </p:sp>
      <p:sp>
        <p:nvSpPr>
          <p:cNvPr id="311" name="Google Shape;311;p46"/>
          <p:cNvSpPr txBox="1"/>
          <p:nvPr>
            <p:ph idx="1" type="body"/>
          </p:nvPr>
        </p:nvSpPr>
        <p:spPr>
          <a:xfrm>
            <a:off x="311700" y="1037725"/>
            <a:ext cx="2469000" cy="22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두개의 쿼리가  트랜잭션으로 처리를 해주어야 한다</a:t>
            </a:r>
            <a:endParaRPr/>
          </a:p>
        </p:txBody>
      </p:sp>
      <p:pic>
        <p:nvPicPr>
          <p:cNvPr id="312" name="Google Shape;3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425" y="923825"/>
            <a:ext cx="4118083" cy="391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311700" y="445025"/>
            <a:ext cx="4138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읽기 : view.jsp 수정</a:t>
            </a:r>
            <a:endParaRPr/>
          </a:p>
        </p:txBody>
      </p:sp>
      <p:sp>
        <p:nvSpPr>
          <p:cNvPr id="318" name="Google Shape;318;p47"/>
          <p:cNvSpPr txBox="1"/>
          <p:nvPr>
            <p:ph idx="1" type="body"/>
          </p:nvPr>
        </p:nvSpPr>
        <p:spPr>
          <a:xfrm>
            <a:off x="311700" y="1261175"/>
            <a:ext cx="2763600" cy="23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엄~ 청 간단해진다~</a:t>
            </a:r>
            <a:endParaRPr/>
          </a:p>
        </p:txBody>
      </p:sp>
      <p:pic>
        <p:nvPicPr>
          <p:cNvPr id="319" name="Google Shape;3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300" y="152400"/>
            <a:ext cx="4389301" cy="4583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읽기: 동작확인 , 코드 비교 하기</a:t>
            </a:r>
            <a:endParaRPr/>
          </a:p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동작 확인 + 코드 비교 하기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수정 : DAO 에 selectByUid () 추가</a:t>
            </a:r>
            <a:endParaRPr/>
          </a:p>
        </p:txBody>
      </p:sp>
      <p:sp>
        <p:nvSpPr>
          <p:cNvPr id="331" name="Google Shape;331;p49"/>
          <p:cNvSpPr txBox="1"/>
          <p:nvPr>
            <p:ph idx="1" type="body"/>
          </p:nvPr>
        </p:nvSpPr>
        <p:spPr>
          <a:xfrm>
            <a:off x="311700" y="1266325"/>
            <a:ext cx="85206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특정 uid 의 글만 SELECT (</a:t>
            </a:r>
            <a:r>
              <a:rPr lang="ko">
                <a:solidFill>
                  <a:srgbClr val="FF0000"/>
                </a:solidFill>
              </a:rPr>
              <a:t>조회수 증가 없슴!  readByUid()  와는 다르다</a:t>
            </a:r>
            <a:r>
              <a:rPr lang="ko"/>
              <a:t>)</a:t>
            </a:r>
            <a:endParaRPr/>
          </a:p>
        </p:txBody>
      </p:sp>
      <p:pic>
        <p:nvPicPr>
          <p:cNvPr id="332" name="Google Shape;3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450" y="1816225"/>
            <a:ext cx="6094097" cy="30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>
            <p:ph type="title"/>
          </p:nvPr>
        </p:nvSpPr>
        <p:spPr>
          <a:xfrm>
            <a:off x="831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수정 : update.jsp 수정 </a:t>
            </a:r>
            <a:endParaRPr/>
          </a:p>
        </p:txBody>
      </p:sp>
      <p:sp>
        <p:nvSpPr>
          <p:cNvPr id="338" name="Google Shape;338;p50"/>
          <p:cNvSpPr txBox="1"/>
          <p:nvPr>
            <p:ph idx="1" type="body"/>
          </p:nvPr>
        </p:nvSpPr>
        <p:spPr>
          <a:xfrm>
            <a:off x="311700" y="1266325"/>
            <a:ext cx="3311400" cy="15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일단, 읽어와야 한다.  view.jsp 와 비슷.</a:t>
            </a:r>
            <a:endParaRPr/>
          </a:p>
        </p:txBody>
      </p:sp>
      <p:pic>
        <p:nvPicPr>
          <p:cNvPr id="339" name="Google Shape;33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650" y="178975"/>
            <a:ext cx="4460325" cy="46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수정완료 : DAO 에 update() 추가</a:t>
            </a:r>
            <a:endParaRPr/>
          </a:p>
        </p:txBody>
      </p:sp>
      <p:pic>
        <p:nvPicPr>
          <p:cNvPr id="345" name="Google Shape;34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25" y="1275425"/>
            <a:ext cx="8406879" cy="311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DAO, DTO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빈(Bean)을 활용한 대표적인 사례 :  DAO, DTO 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DAO(Data Access Object) : </a:t>
            </a:r>
            <a:br>
              <a:rPr lang="ko"/>
            </a:br>
            <a:r>
              <a:rPr lang="ko"/>
              <a:t>DB 데이터 소스 접근을 목적으로 (전담)하는 객체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DTO(Data Transfer Object) : </a:t>
            </a:r>
            <a:br>
              <a:rPr lang="ko"/>
            </a:br>
            <a:r>
              <a:rPr lang="ko"/>
              <a:t>데이터가 포함된 객체를 다른 시스템으로 전달하는 역할을 하는 객체                         DB에 있는 레코드를 객체화한 클래스 </a:t>
            </a:r>
            <a:br>
              <a:rPr lang="ko"/>
            </a:br>
            <a:r>
              <a:rPr lang="ko"/>
              <a:t>혹은 </a:t>
            </a:r>
            <a:r>
              <a:rPr b="1" lang="ko">
                <a:solidFill>
                  <a:srgbClr val="0000FF"/>
                </a:solidFill>
              </a:rPr>
              <a:t>VO(Volume Object)</a:t>
            </a:r>
            <a:r>
              <a:rPr lang="ko"/>
              <a:t> 라고 말한다 </a:t>
            </a:r>
            <a:br>
              <a:rPr lang="ko"/>
            </a:br>
            <a:r>
              <a:rPr lang="ko"/>
              <a:t>      </a:t>
            </a:r>
            <a:r>
              <a:rPr lang="ko" sz="1400"/>
              <a:t>(그러나 VO는 read only /immutable속성 가짐)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/>
          <p:nvPr>
            <p:ph type="title"/>
          </p:nvPr>
        </p:nvSpPr>
        <p:spPr>
          <a:xfrm>
            <a:off x="195975" y="200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수정 : updateOk.jsp</a:t>
            </a:r>
            <a:endParaRPr/>
          </a:p>
        </p:txBody>
      </p:sp>
      <p:sp>
        <p:nvSpPr>
          <p:cNvPr id="351" name="Google Shape;351;p52"/>
          <p:cNvSpPr txBox="1"/>
          <p:nvPr>
            <p:ph idx="1" type="body"/>
          </p:nvPr>
        </p:nvSpPr>
        <p:spPr>
          <a:xfrm>
            <a:off x="311700" y="1897125"/>
            <a:ext cx="1914300" cy="26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또한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write.jsp 와</a:t>
            </a:r>
            <a:br>
              <a:rPr lang="ko"/>
            </a:br>
            <a:r>
              <a:rPr lang="ko"/>
              <a:t>writeOk.jsp 처럼</a:t>
            </a:r>
            <a:br>
              <a:rPr lang="ko"/>
            </a:br>
            <a:br>
              <a:rPr lang="ko"/>
            </a:br>
            <a:r>
              <a:rPr lang="ko"/>
              <a:t>DAO+DTO 버젼으로 작성 가능.</a:t>
            </a:r>
            <a:endParaRPr/>
          </a:p>
        </p:txBody>
      </p:sp>
      <p:pic>
        <p:nvPicPr>
          <p:cNvPr id="352" name="Google Shape;35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375" y="1034800"/>
            <a:ext cx="6613200" cy="2700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. 수정: 동작확인 , 코드 비교 하기</a:t>
            </a:r>
            <a:endParaRPr/>
          </a:p>
        </p:txBody>
      </p:sp>
      <p:sp>
        <p:nvSpPr>
          <p:cNvPr id="358" name="Google Shape;358;p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동작 확인 + 코드 비교 하기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삭제 : DAO 에 deleteByUid() 작성</a:t>
            </a:r>
            <a:endParaRPr/>
          </a:p>
        </p:txBody>
      </p:sp>
      <p:pic>
        <p:nvPicPr>
          <p:cNvPr id="364" name="Google Shape;3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00" y="1340075"/>
            <a:ext cx="79438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/>
          <p:nvPr>
            <p:ph type="title"/>
          </p:nvPr>
        </p:nvSpPr>
        <p:spPr>
          <a:xfrm>
            <a:off x="2355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삭제 : deleteOk.jsp</a:t>
            </a:r>
            <a:endParaRPr/>
          </a:p>
        </p:txBody>
      </p:sp>
      <p:pic>
        <p:nvPicPr>
          <p:cNvPr id="370" name="Google Shape;37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88" y="923825"/>
            <a:ext cx="77438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r>
              <a:rPr lang="ko"/>
              <a:t>. 삭제: 동작확인 , 코드 비교 하기</a:t>
            </a:r>
            <a:endParaRPr/>
          </a:p>
        </p:txBody>
      </p:sp>
      <p:sp>
        <p:nvSpPr>
          <p:cNvPr id="376" name="Google Shape;376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동작 확인 + 코드 비교 하기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db_test.jsp 는 삭제해도 좋아요.</a:t>
            </a:r>
            <a:endParaRPr/>
          </a:p>
        </p:txBody>
      </p:sp>
      <p:sp>
        <p:nvSpPr>
          <p:cNvPr id="382" name="Google Shape;382;p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이제 아시겠죠? 전혀 필요 없다는 사실?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수고하셨습니다.</a:t>
            </a:r>
            <a:endParaRPr/>
          </a:p>
        </p:txBody>
      </p:sp>
      <p:sp>
        <p:nvSpPr>
          <p:cNvPr id="388" name="Google Shape;388;p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프로그래밍 부분(java)</a:t>
            </a:r>
            <a:r>
              <a:rPr lang="ko"/>
              <a:t> 과 </a:t>
            </a:r>
            <a:r>
              <a:rPr b="1" lang="ko"/>
              <a:t>웹 부분(jsp, html)</a:t>
            </a:r>
            <a:r>
              <a:rPr lang="ko"/>
              <a:t>이 분리 되어 가고 있는게 보이나요?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DAO, DTO 제작 패턴은 오늘날 현업에서 가장 많이 쓰이는 패턴이고, 향후 MVC model2 로 넘어가기 위한 과정입니다. 이 때문에 확실한 이해와 숙달이 필요합니다.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참고로 웹어플리케이션에서 지금과 같이 DAO, DTO 를 사용하여 구성한것을</a:t>
            </a:r>
            <a:br>
              <a:rPr lang="ko"/>
            </a:br>
            <a:r>
              <a:rPr b="1" lang="ko"/>
              <a:t>MVC model1</a:t>
            </a:r>
            <a:r>
              <a:rPr lang="ko"/>
              <a:t> 방식이라고도 합니다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문제점...</a:t>
            </a:r>
            <a:endParaRPr/>
          </a:p>
        </p:txBody>
      </p:sp>
      <p:sp>
        <p:nvSpPr>
          <p:cNvPr id="394" name="Google Shape;394;p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Connection 은 언제 생겼다, 언제 사라질까?...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주의</a:t>
            </a:r>
            <a:endParaRPr/>
          </a:p>
        </p:txBody>
      </p:sp>
      <p:sp>
        <p:nvSpPr>
          <p:cNvPr id="400" name="Google Shape;400;p6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각각의 transaction 에 대해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connection, pstmt 등이 모두 close 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즉 dao 생성되면 한발밖에 못쏟나!!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JSP 내에서 여러번 하려면 어케 하는게 좋나?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075" y="64744"/>
            <a:ext cx="2039975" cy="5002556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159300" y="216425"/>
            <a:ext cx="3035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59300" y="961525"/>
            <a:ext cx="2594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JSP16_DAODTO</a:t>
            </a:r>
            <a:r>
              <a:rPr lang="ko"/>
              <a:t> 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직전의 JDBC 단원의 </a:t>
            </a:r>
            <a:br>
              <a:rPr lang="ko"/>
            </a:br>
            <a:r>
              <a:rPr lang="ko"/>
              <a:t>JSP 파일들과 라이브러리들을 그대로 복사해서 붙여옵니다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FF"/>
                </a:solidFill>
              </a:rPr>
              <a:t>이후 동작 확인 해보세요.</a:t>
            </a:r>
            <a:br>
              <a:rPr lang="ko"/>
            </a:br>
            <a:br>
              <a:rPr lang="ko"/>
            </a:b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 flipH="1" rot="10800000">
            <a:off x="6088750" y="2716075"/>
            <a:ext cx="1023000" cy="2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7"/>
          <p:cNvCxnSpPr/>
          <p:nvPr/>
        </p:nvCxnSpPr>
        <p:spPr>
          <a:xfrm flipH="1" rot="10800000">
            <a:off x="5807150" y="4125925"/>
            <a:ext cx="1239300" cy="2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4971" y="0"/>
            <a:ext cx="2039979" cy="50672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25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DB접속 정보, 쿼리문, 테이블명, 컬럼명 등은 별도로 관리하든지, XML 등에서 통합 관리하는 것이 좋다.  (직전의 예제에서는 jsp 파일들에 여기저기 흩어져 있고 중복되어 타이핑 되어 있다) </a:t>
            </a:r>
            <a:br>
              <a:rPr lang="ko"/>
            </a:br>
            <a:br>
              <a:rPr lang="ko"/>
            </a:br>
            <a:r>
              <a:rPr lang="ko"/>
              <a:t>이번 예제에서는 별도의 클래스에서 관리합니다</a:t>
            </a:r>
            <a:br>
              <a:rPr lang="ko"/>
            </a:br>
            <a:r>
              <a:rPr lang="ko"/>
              <a:t>상수만 있는 경우 굳이 </a:t>
            </a:r>
            <a:r>
              <a:rPr b="1" lang="ko"/>
              <a:t>class</a:t>
            </a:r>
            <a:r>
              <a:rPr lang="ko"/>
              <a:t> 가 아닌 </a:t>
            </a:r>
            <a:r>
              <a:rPr b="1" lang="ko"/>
              <a:t>interface</a:t>
            </a:r>
            <a:r>
              <a:rPr lang="ko"/>
              <a:t> 가능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클래스 작성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DB, SQL 관련 상수 정의 클래스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2209800" y="3380675"/>
            <a:ext cx="3000000" cy="990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패키지: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common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클래스: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D.java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D.java 작성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885325"/>
            <a:ext cx="2863500" cy="25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ko">
                <a:solidFill>
                  <a:srgbClr val="9900FF"/>
                </a:solidFill>
              </a:rPr>
              <a:t>메모 코드 복사해가세요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225" y="321950"/>
            <a:ext cx="5585945" cy="3299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056" y="3705316"/>
            <a:ext cx="5585945" cy="107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DTO 객체 생성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테이블의 필드와 동일한 필드 구성을 같는 bean 클래스를 만드는겁니다.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기본생성자 작성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매개변수 생성자 작성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getter/setter 메소드 작성 ( 이름 중요한거 아시죠 ? ^^)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toString() 오버라이딩 : 있으면 디버깅시 편리.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10200" y="1690975"/>
            <a:ext cx="4235100" cy="578700"/>
          </a:xfrm>
          <a:prstGeom prst="rect">
            <a:avLst/>
          </a:prstGeom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기본생성자,  getter/setter 작성하기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5390800" y="2814325"/>
            <a:ext cx="3264600" cy="1675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가능한, 다음 3가지는 이름을 일치시켜주는게 좋습니다.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자바 클래스 필드명 </a:t>
            </a:r>
            <a:br>
              <a:rPr lang="ko" sz="18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DB 테이블 필드명</a:t>
            </a:r>
            <a:endParaRPr sz="18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HTML form 의 name명</a:t>
            </a:r>
            <a:endParaRPr sz="18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DTO 객체 생성 : WriteDTO.java  생성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419875" y="1259625"/>
            <a:ext cx="3706800" cy="1272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패키지 :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com.lec.beans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클래스 :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WriteDTO.java</a:t>
            </a:r>
            <a:r>
              <a:rPr lang="ko"/>
              <a:t> 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84925"/>
            <a:ext cx="5086000" cy="18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