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AF8120-C79C-4D5F-A087-A7CB6F78196A}">
  <a:tblStyle styleId="{E4AF8120-C79C-4D5F-A087-A7CB6F7819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mcat.apache.org/tomcat-7.0-doc/config/globalresources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apache.org/proper/commons-dbcp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05e388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05e388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05e388d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05e388d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&lt;Context docBase="JSP17_ConnectionPool"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path="JSP17_ConnectionPool" reloadable="true"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source="org.eclipse.jst.jee.server:JSP17_ConnectionPool"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useNaming="true"&gt;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&lt;Resource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description="DB Connection"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auth="Container"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driverClassName="oracle.jdbc.driver.OracleDriver"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name="jdbc/testDB"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type="javax.sql.DataSource"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username="scott"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password="tiger"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url="jdbc:oracle:thin:@localhost:1521:XE"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maxIdle="5"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maxTotal="50"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	maxWaitMillis="5000"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&lt;/Context&gt;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334b51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334b51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&lt;Context docBase="JSP17_ConnectionPool"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	path="/JSP17_ConnectionPool"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	reloadable="true"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	source="org.eclipse.jst.jee.server:JSP17_ConnectionPool"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	useNaming="true"&gt;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     &lt;Resource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description="DB Connection"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auth="Container"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driverClassName="org.mariadb.jdbc.Driver"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name="jdbc/testDB"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type="javax.sql.DataSource"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username="myuser"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password="1234"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url="jdbc:mariadb://localhost:3306/mydb"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maxIdle="5"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maxTotal="50"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maxWaitMillis="5000"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&lt;/Context&gt;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24eb9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24eb9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5e388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5e388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 참조 :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https://tomcat.apache.org/tomcat-7.0-doc/config/globalresources.html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fa8c39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fa8c39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05e388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05e388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fa8c390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fa8c390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fa8c390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fa8c390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05e388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05e388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&lt;resource-ref&gt;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	&lt;description&gt;memberDB Connection Pool&lt;/description&gt;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	&lt;res-ref-name&gt;jdbc/memberDB&lt;/res-ref-name&gt;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	&lt;res-type&gt;javax.sql.DataSource&lt;/res-type&gt;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	&lt;res-auth&gt;Container&lt;/res-auth&gt;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&lt;/resource-ref&gt;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a8c39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fa8c39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05e388d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05e388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05e388d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05e388d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05e388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05e388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이전과 달리 DAO 객체가 생성될때 Connection 을 만들지 않는다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WriteDAO(){}// 생성자.. 할게 없다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ConnectionPool 에서 준비된 Connection 을 가져오기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static Connection getConnection() throws NamingException, SQLException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Context initContext = new InitialContext();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Context envContext = (Context)initContext.lookup("java:/comp/env");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DataSource ds = (DataSource)envContext.lookup("jdbc/testDB");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위 두줄은 다음과 같이 한줄로 작성 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//DataSource ds = (DataSource)initContext.lookup("java:/comp/env/jdbc/testDB");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ds.getConnection();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getConnection();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05e388d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05e388d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c334b510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c334b51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05e388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05e388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05e388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05e388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bd82f54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bd82f54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fa8c39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fa8c39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DBCP : </a:t>
            </a:r>
            <a:r>
              <a:rPr lang="ko" sz="1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https://commons.apache.org/proper/commons-dbcp/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fa8c39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fa8c39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fa8c39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fa8c39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fa8c390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fa8c390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05e388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05e388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fa8c390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fa8c390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e1f74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2e1f74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tomcat.apache.org/tomcat-8.0-doc/jndi-resources-howto.html" TargetMode="External"/><Relationship Id="rId4" Type="http://schemas.openxmlformats.org/officeDocument/2006/relationships/hyperlink" Target="http://tomcat.apache.org/tomcat-8.0-doc/config/context.html#Resource%20Definition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tomcat.apache.org/tomcat-8.5-doc/jndi-resources-howto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JSP17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ConnectionPool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커넥션이.. 문제다.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r>
              <a:rPr lang="ko"/>
              <a:t>CP 사용을 위한 톰캣 컨테이너 설정 방법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961525"/>
            <a:ext cx="81615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DBCP 를 사용할 웹 어플리케이션 부분을 아래와 같이 만들고</a:t>
            </a:r>
            <a:br>
              <a:rPr lang="ko"/>
            </a:br>
            <a:r>
              <a:rPr lang="ko">
                <a:solidFill>
                  <a:srgbClr val="9900FF"/>
                </a:solidFill>
              </a:rPr>
              <a:t>useNaming </a:t>
            </a:r>
            <a:r>
              <a:rPr lang="ko"/>
              <a:t>속성을 아래와 같이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닫는 태그 만들어 줍니다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50" y="2367700"/>
            <a:ext cx="8839200" cy="179671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3849700" y="3607275"/>
            <a:ext cx="3933900" cy="1047000"/>
          </a:xfrm>
          <a:prstGeom prst="wedgeRoundRectCallout">
            <a:avLst>
              <a:gd fmla="val -59200" name="adj1"/>
              <a:gd fmla="val -61840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JNDI   </a:t>
            </a:r>
            <a:r>
              <a:rPr b="1" lang="ko"/>
              <a:t>InitialContext</a:t>
            </a:r>
            <a:r>
              <a:rPr lang="ko"/>
              <a:t>  사용 가능케 함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r>
              <a:rPr lang="ko"/>
              <a:t>CP 사용을 위한 톰캣 컨테이너 설정 방법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961525"/>
            <a:ext cx="81615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server.xml</a:t>
            </a:r>
            <a:r>
              <a:rPr lang="ko"/>
              <a:t> 파일에 다음과 같이 코드를 추가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26525"/>
            <a:ext cx="6411751" cy="35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7107375" y="1274125"/>
            <a:ext cx="1654500" cy="2056500"/>
          </a:xfrm>
          <a:prstGeom prst="wedgeRoundRectCallout">
            <a:avLst>
              <a:gd fmla="val -69442" name="adj1"/>
              <a:gd fmla="val -2219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[주의]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XML 은 태그, 속성의 </a:t>
            </a:r>
            <a:r>
              <a:rPr b="1" lang="ko">
                <a:solidFill>
                  <a:srgbClr val="FF0000"/>
                </a:solidFill>
              </a:rPr>
              <a:t>대소문자  구분</a:t>
            </a:r>
            <a:r>
              <a:rPr lang="ko">
                <a:solidFill>
                  <a:srgbClr val="FF0000"/>
                </a:solidFill>
              </a:rPr>
              <a:t>합니다.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단독태그도 반드시 /&gt; 로 끝나야 합니다.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550" y="992200"/>
            <a:ext cx="1480825" cy="3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DBCP 사용을 위한 톰캣 컨테이너 설정 방법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961525"/>
            <a:ext cx="81615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server.xml</a:t>
            </a:r>
            <a:r>
              <a:rPr lang="ko"/>
              <a:t> 파일에 다음과 같이 코드를 추가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7107375" y="1274125"/>
            <a:ext cx="1654500" cy="2056500"/>
          </a:xfrm>
          <a:prstGeom prst="wedgeRoundRectCallout">
            <a:avLst>
              <a:gd fmla="val -69442" name="adj1"/>
              <a:gd fmla="val -2219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[주의]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XML 은 태그, 속성의 </a:t>
            </a:r>
            <a:r>
              <a:rPr b="1" lang="ko">
                <a:solidFill>
                  <a:srgbClr val="FF0000"/>
                </a:solidFill>
              </a:rPr>
              <a:t>대소문자  구분</a:t>
            </a:r>
            <a:r>
              <a:rPr lang="ko">
                <a:solidFill>
                  <a:srgbClr val="FF0000"/>
                </a:solidFill>
              </a:rPr>
              <a:t>합니다.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단독태그도 반드시 /&gt; 로 끝나야 합니다.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10550"/>
            <a:ext cx="5126523" cy="348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 rotWithShape="1">
          <a:blip r:embed="rId4">
            <a:alphaModFix/>
          </a:blip>
          <a:srcRect b="17389" l="0" r="51028" t="13659"/>
          <a:stretch/>
        </p:blipFill>
        <p:spPr>
          <a:xfrm>
            <a:off x="5496775" y="847625"/>
            <a:ext cx="1130525" cy="10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64025"/>
            <a:ext cx="4259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잠깐! 이클립스 개발자 는..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507300"/>
            <a:ext cx="35154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이클립스에서 server 에 add &amp; remove 하는 과정에서 server.xml 의 &lt;Context&gt; 는 자동으로 지워졌다 생성되곤 한다.  즉, 지금 작성한 내용이 자칫 삭제 될수 있으니,..  파일 근처에 주석 형식으로 백업 받는 것이 좋다.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849" y="-76200"/>
            <a:ext cx="43372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CP 의 속성(property)</a:t>
            </a:r>
            <a:endParaRPr/>
          </a:p>
        </p:txBody>
      </p:sp>
      <p:graphicFrame>
        <p:nvGraphicFramePr>
          <p:cNvPr id="162" name="Google Shape;162;p26"/>
          <p:cNvGraphicFramePr/>
          <p:nvPr/>
        </p:nvGraphicFramePr>
        <p:xfrm>
          <a:off x="3429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{E4AF8120-C79C-4D5F-A087-A7CB6F78196A}</a:tableStyleId>
              </a:tblPr>
              <a:tblGrid>
                <a:gridCol w="1801275"/>
                <a:gridCol w="2792150"/>
                <a:gridCol w="4063025"/>
              </a:tblGrid>
              <a:tr h="34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Property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Value (예)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설명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auth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Container 혹은 Application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resource manager 에 누가 접근할지 명시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웹어플리케이션 ? 혹은 컨테이너 ?</a:t>
                      </a:r>
                      <a:br>
                        <a:rPr lang="ko"/>
                      </a:br>
                      <a:r>
                        <a:rPr lang="ko"/>
                        <a:t>만약 웹 어플리케이션이 &lt;resource-ref&gt; 를 사용할 경우 필수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jdbc/testDB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네이밍 서비스에서 사용할 이름 입력,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일반적으로 DataSource 에는 jdbc 접두어 사용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url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jdbc:oracle:thin:@localhost:1521:xe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데이터베이스 접속을 위한 URL 정보를 입력</a:t>
                      </a:r>
                      <a:br>
                        <a:rPr lang="ko"/>
                      </a:br>
                      <a:r>
                        <a:rPr lang="ko"/>
                        <a:t>각 데이터베이스별 정의된 URL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driverClassName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oracle.jdbc.driver.OracleDriver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JDBC 클래스 로딩을 위한 클래스 정보.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username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scott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데이터베이스 계정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password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tiger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데이터베이스 계정의 비밀번호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CP </a:t>
            </a:r>
            <a:r>
              <a:rPr lang="ko"/>
              <a:t>의 속성</a:t>
            </a:r>
            <a:endParaRPr/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3429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{E4AF8120-C79C-4D5F-A087-A7CB6F78196A}</a:tableStyleId>
              </a:tblPr>
              <a:tblGrid>
                <a:gridCol w="1921175"/>
                <a:gridCol w="2624300"/>
                <a:gridCol w="4110975"/>
              </a:tblGrid>
              <a:tr h="34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Property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Value (예)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설명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7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maxTotal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(maxActive)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커넥션 풀이 제공할 수 있는 최대 커넥션 개수</a:t>
                      </a:r>
                      <a:br>
                        <a:rPr lang="ko"/>
                      </a:br>
                      <a:r>
                        <a:rPr lang="ko"/>
                        <a:t>DB사용 규모에 따라 적절히 설정</a:t>
                      </a:r>
                      <a:br>
                        <a:rPr lang="ko"/>
                      </a:br>
                      <a:r>
                        <a:rPr lang="ko"/>
                        <a:t>CP 는 Max값 이상의 커넥션을 만들지 않음</a:t>
                      </a:r>
                      <a:br>
                        <a:rPr lang="ko"/>
                      </a:br>
                      <a:r>
                        <a:rPr lang="ko"/>
                        <a:t>Tomcat 7.x 이하에선 maxActive (DBCP 1.x)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whenExhaustedAction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 ; 에러발생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 ; maxWait속성에서 지정한 시간만큼 커넥션을 얻을 때까지 기다림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 ; 일시적으로 커넥션을 생성해서 사용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커넥션 풀에서 가져올 수 있는 커넥션이 없을 때 어떻게 동작할 지를 설정하는 속성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	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CP 의 속성</a:t>
            </a:r>
            <a:endParaRPr/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3429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{E4AF8120-C79C-4D5F-A087-A7CB6F78196A}</a:tableStyleId>
              </a:tblPr>
              <a:tblGrid>
                <a:gridCol w="1921175"/>
                <a:gridCol w="2024800"/>
                <a:gridCol w="4710475"/>
              </a:tblGrid>
              <a:tr h="34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Property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Value (예)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설명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maxWaitMillis</a:t>
                      </a:r>
                      <a:br>
                        <a:rPr b="1" lang="ko"/>
                      </a:br>
                      <a:r>
                        <a:rPr b="1" lang="ko"/>
                        <a:t>(maxWait)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whenExhaustedAction 속성의 값이 1일 때 사용되는 대기시간을 지정</a:t>
                      </a:r>
                      <a:br>
                        <a:rPr lang="ko"/>
                      </a:br>
                      <a:r>
                        <a:rPr lang="ko"/>
                        <a:t>단위 1/1000초, 0보다 작을 경우 무한대기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시간이 지나치게 짧으면 클라이언트에 예외 발생시킬수 있슴.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Tomcat 7.x 이하에선 maxWait (DBCP 1.x)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maxIdle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사용되지 않고 풀에 저장될 수 있는 최대 커넥션의 갯수. 음수일 경우 제한이 없음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minIdle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사용되지 않고 풀에 저장될 수 있는 최소 커넥션의 갯수.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testOnBorrow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true일 경우 커넥션 풀에서 커넥션을 가져올 때 커넥션의 유효성 여부를 검사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testOnReturn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true일 경우 커넥션 풀에 커넥션을 반환 할 때 커넥션이 유효한지의 여부를 검사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정리: Java 프로그램이 DB접속하는 2가지 방법</a:t>
            </a:r>
            <a:endParaRPr sz="3000"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</a:rPr>
              <a:t> </a:t>
            </a:r>
            <a:r>
              <a:rPr b="1" lang="ko">
                <a:highlight>
                  <a:srgbClr val="FFFF00"/>
                </a:highlight>
              </a:rPr>
              <a:t> 1. JDBC를 이용하는 방법 (Bean을 이용)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데이터베이스에서 제공하는 DB커넥션 클래스를 이용해서 DB에 접속하는 방법</a:t>
            </a:r>
            <a:br>
              <a:rPr lang="ko"/>
            </a:br>
            <a:r>
              <a:rPr lang="ko"/>
              <a:t> 사용자가 직접코드에 아이디와 비밀번호 IP등을 입력해서 커넥션 객체를 생성하고</a:t>
            </a:r>
            <a:br>
              <a:rPr lang="ko"/>
            </a:br>
            <a:r>
              <a:rPr lang="ko"/>
              <a:t>  그 커넥션을 이용해서 DB를 제어한다.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00"/>
                </a:highlight>
              </a:rPr>
              <a:t>  2. WAS에서 제공하는 Connection Pool을 사용하는 방법</a:t>
            </a:r>
            <a:br>
              <a:rPr lang="ko"/>
            </a:br>
            <a:r>
              <a:rPr lang="ko"/>
              <a:t>사용자(개발자)가 코드에서 직접 DB에 연결하는 것이 아니라, 연결을</a:t>
            </a:r>
            <a:br>
              <a:rPr lang="ko"/>
            </a:br>
            <a:r>
              <a:rPr lang="ko"/>
              <a:t>WAS(톰캣, 제우스, Weblogic)가 하고, 사용자는 WAS가 연결한 </a:t>
            </a:r>
            <a:br>
              <a:rPr lang="ko"/>
            </a:br>
            <a:r>
              <a:rPr lang="ko"/>
              <a:t>커넥션을 이용하는 방법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WAS  와 커넥션..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60525" y="11930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WAS</a:t>
            </a:r>
            <a:r>
              <a:rPr lang="ko"/>
              <a:t>가 스타트하면서 동시에 데이타베이스(오라클) 커넥션 객체를 미리생성한다.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개발자는 그객체를 그냥 가져다 쓰는 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DataSource</a:t>
            </a:r>
            <a:r>
              <a:rPr lang="ko"/>
              <a:t>를 이용하는 방법이 커넥션 풀 방법이다.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JNDI 리소스 사용 설정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13925"/>
            <a:ext cx="34662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web.xml</a:t>
            </a:r>
            <a:r>
              <a:rPr b="1" lang="ko"/>
              <a:t> 파일 에 추가</a:t>
            </a:r>
            <a:endParaRPr b="1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438" y="1655600"/>
            <a:ext cx="68484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Connection 이 문제다..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Connection 생성 : </a:t>
            </a:r>
            <a:r>
              <a:rPr lang="ko">
                <a:highlight>
                  <a:srgbClr val="00FFFF"/>
                </a:highlight>
              </a:rPr>
              <a:t>Application</a:t>
            </a:r>
            <a:r>
              <a:rPr lang="ko"/>
              <a:t> ↔ </a:t>
            </a:r>
            <a:r>
              <a:rPr lang="ko">
                <a:highlight>
                  <a:srgbClr val="00FFFF"/>
                </a:highlight>
              </a:rPr>
              <a:t>DB </a:t>
            </a:r>
            <a:r>
              <a:rPr lang="ko"/>
              <a:t>와의 연결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그런데..   ‘</a:t>
            </a:r>
            <a:r>
              <a:rPr b="1" lang="ko"/>
              <a:t>매 페이지’ 마다 Connection 발생</a:t>
            </a:r>
            <a:r>
              <a:rPr lang="ko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↑ 이부분이 서버가 가장 큰 부하를 준다.</a:t>
            </a:r>
            <a:br>
              <a:rPr lang="ko"/>
            </a:br>
            <a:r>
              <a:rPr lang="ko"/>
              <a:t>사용하지 않는 Connection 으로 인한 자원낭비도 발생.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다수의 클라이언트에서 동시 요청(request) 가 들어오면 과도한 Connection 생성으로 인해  웹서버 다운도 발생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설정방법 참조 사이트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http://tomcat.apache.org/tomcat-8.0-doc/jndi-resources-howto.html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http://tomcat.apache.org/tomcat-8.0-doc/config/context.html#Resource%20Definitions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객체 수정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기존의 </a:t>
            </a:r>
            <a:r>
              <a:rPr b="1" lang="ko"/>
              <a:t>WriteDAO</a:t>
            </a:r>
            <a:r>
              <a:rPr lang="ko"/>
              <a:t> 만 수정하면 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JSP 파일은 손대지 않아도 됩니다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객체 수정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160825" y="2343125"/>
            <a:ext cx="1164300" cy="22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000"/>
              <a:t>매번 DAO 객체 생성될때마다 생성되었던 Connection 이 더이상 필요없게 된다!</a:t>
            </a:r>
            <a:endParaRPr sz="1000"/>
          </a:p>
        </p:txBody>
      </p:sp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0" l="803" r="0" t="0"/>
          <a:stretch/>
        </p:blipFill>
        <p:spPr>
          <a:xfrm>
            <a:off x="1169825" y="1990625"/>
            <a:ext cx="7364577" cy="29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732925"/>
            <a:ext cx="7803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Connection Pool 로부터 Connection 을 받아오는 getConnection() 메소드 구현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84681"/>
            <a:ext cx="3665901" cy="81789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/>
          <p:nvPr/>
        </p:nvSpPr>
        <p:spPr>
          <a:xfrm>
            <a:off x="4634027" y="1191610"/>
            <a:ext cx="3172800" cy="603900"/>
          </a:xfrm>
          <a:prstGeom prst="leftArrowCallout">
            <a:avLst>
              <a:gd fmla="val 25000" name="adj1"/>
              <a:gd fmla="val 25000" name="adj2"/>
              <a:gd fmla="val 25000" name="adj3"/>
              <a:gd fmla="val 86410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import 주의 할것.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엉뚱한 패키지 import 하지 말것!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WAS가 만들어 놓은 커넥션은 각각 커넥션마다 이름이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	    	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	 --  </a:t>
            </a:r>
            <a:r>
              <a:rPr b="1" lang="ko"/>
              <a:t>Context </a:t>
            </a:r>
            <a:r>
              <a:rPr lang="ko"/>
              <a:t>객체를 생성한다. ← </a:t>
            </a:r>
            <a:r>
              <a:rPr b="1" lang="ko"/>
              <a:t>InitialContext()</a:t>
            </a:r>
            <a:r>
              <a:rPr lang="ko"/>
              <a:t>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	 --  </a:t>
            </a:r>
            <a:r>
              <a:rPr b="1" lang="ko"/>
              <a:t>lookup()</a:t>
            </a:r>
            <a:r>
              <a:rPr lang="ko"/>
              <a:t> 메소드를 이용해서 매칭되는 커넥션을 찾는다  	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DataSource.getConnection() </a:t>
            </a:r>
            <a:r>
              <a:rPr lang="ko"/>
              <a:t>이용해서 커넥션을 확보한다.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DAO객체 수정 : </a:t>
            </a:r>
            <a:r>
              <a:rPr lang="ko"/>
              <a:t>WAS  와 커넥션..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950" y="1406550"/>
            <a:ext cx="2334615" cy="2696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JNDI ?     java:comp/env  ?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java:comp/env</a:t>
            </a:r>
            <a:r>
              <a:rPr lang="ko"/>
              <a:t> 는 WAS  내 웹어플리케이션의 구성된 엔트리와 리소스들이 배치되어있는 부분 에 접근을 하는 이름 규약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톰캣 문서 참조 : </a:t>
            </a:r>
            <a:r>
              <a:rPr lang="ko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http://tomcat.apache.org/tomcat-8.5-doc/jndi-resources-howto.html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객체 수정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037725"/>
            <a:ext cx="78270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기존에 Connection 을 사용하던 모든 곳에 아래와 같이 코드 추가,</a:t>
            </a:r>
            <a:br>
              <a:rPr lang="ko"/>
            </a:br>
            <a:r>
              <a:rPr b="1" lang="ko"/>
              <a:t>NamingException </a:t>
            </a:r>
            <a:r>
              <a:rPr lang="ko"/>
              <a:t>처리도 추가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6825"/>
            <a:ext cx="8839199" cy="213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서블릿 객체</a:t>
            </a:r>
            <a:r>
              <a:rPr lang="ko" sz="3000"/>
              <a:t>(사용할 경우)</a:t>
            </a:r>
            <a:r>
              <a:rPr lang="ko"/>
              <a:t> 수정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61675" y="1395950"/>
            <a:ext cx="392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NamingException </a:t>
            </a:r>
            <a:r>
              <a:rPr lang="ko"/>
              <a:t>추가</a:t>
            </a:r>
            <a:br>
              <a:rPr lang="ko"/>
            </a:br>
            <a:br>
              <a:rPr lang="ko"/>
            </a:br>
            <a:r>
              <a:rPr lang="ko"/>
              <a:t>기존에 작동중인 서블릿 중에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DAO 를 사용하던 것이 있으면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NamingException 을</a:t>
            </a:r>
            <a:br>
              <a:rPr lang="ko"/>
            </a:br>
            <a:r>
              <a:rPr lang="ko"/>
              <a:t>handling 해주어야 함.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54046"/>
          <a:stretch/>
        </p:blipFill>
        <p:spPr>
          <a:xfrm>
            <a:off x="4468375" y="3129350"/>
            <a:ext cx="4563475" cy="18548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850" y="1529400"/>
            <a:ext cx="5213975" cy="4273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38"/>
          <p:cNvSpPr txBox="1"/>
          <p:nvPr/>
        </p:nvSpPr>
        <p:spPr>
          <a:xfrm>
            <a:off x="6263150" y="2436200"/>
            <a:ext cx="955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혹은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확인!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모든 사이클이 동작하는지 확인하기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커넥션 풀(Connection Pool)  </a:t>
            </a:r>
            <a:r>
              <a:rPr lang="ko" sz="2400"/>
              <a:t>(이하 CP)</a:t>
            </a:r>
            <a:endParaRPr sz="24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59450" y="7578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매 페이지마다 Connection 을 만드는게 아니고, WAS 에서 ‘Connection 들’을 ‘미리’ 만들어 놓고 관리.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별도의 프로세스로 데이터베이스 Connection 관리   ( DBCP 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일정수준 이상의 Connection 유지하기 때문에 최적성능 보장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사용하지 않는 Connection 자동관리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최대접속에 대한 제한 기능.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highlight>
                  <a:srgbClr val="FFFF00"/>
                </a:highlight>
              </a:rPr>
              <a:t> DBCP API</a:t>
            </a:r>
            <a:r>
              <a:rPr lang="ko" sz="1400"/>
              <a:t> : </a:t>
            </a:r>
            <a:r>
              <a:rPr lang="ko" sz="1400">
                <a:solidFill>
                  <a:srgbClr val="695D46"/>
                </a:solidFill>
              </a:rPr>
              <a:t> 데이터베이스와 연결된 커넥션들을 미리 만들어서 풀(pool) 속에 저장해 두고 있다가,    필요할 때에 커넥션을 가져다 쓰고 다시 풀에 반환하는 기능 수행하는 프로그래밍 인터페이스</a:t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695D46"/>
                </a:solidFill>
              </a:rPr>
              <a:t>   &lt;사용 순서&gt;</a:t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695D46"/>
                </a:solidFill>
              </a:rPr>
              <a:t>	1. 풀에서 커넥션을 가져온다.</a:t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695D46"/>
                </a:solidFill>
              </a:rPr>
              <a:t>	2. 커넥션을 사용한다.</a:t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695D46"/>
                </a:solidFill>
              </a:rPr>
              <a:t>	3. 풀에 커넥션을 반납한다.</a:t>
            </a:r>
            <a:endParaRPr sz="1400">
              <a:solidFill>
                <a:srgbClr val="695D46"/>
              </a:solidFill>
            </a:endParaRPr>
          </a:p>
          <a:p>
            <a:pPr indent="5664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322" y="3001747"/>
            <a:ext cx="5001625" cy="13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커넥션 풀 ..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75" y="760325"/>
            <a:ext cx="7562100" cy="42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CP 의 특징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미리 만들어져 있기 때문에 </a:t>
            </a:r>
            <a:r>
              <a:rPr b="1" lang="ko" u="sng">
                <a:solidFill>
                  <a:srgbClr val="0000FF"/>
                </a:solidFill>
              </a:rPr>
              <a:t>커넥션을 생성하는 시간</a:t>
            </a:r>
            <a:r>
              <a:rPr lang="ko"/>
              <a:t>이 소비 되지않는다.</a:t>
            </a:r>
            <a:br>
              <a:rPr lang="ko"/>
            </a:br>
            <a:r>
              <a:rPr lang="ko"/>
              <a:t>커넥션을 생성하고 닫는 시간을 줄일 수 있기 때문에 그 만큼 어플리케이션의  실행속도가 빨라지는 장점이 있다.  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커넥션을 계속해서 재사용하기 때문에 </a:t>
            </a:r>
            <a:r>
              <a:rPr b="1" lang="ko" u="sng">
                <a:solidFill>
                  <a:srgbClr val="0000FF"/>
                </a:solidFill>
              </a:rPr>
              <a:t>생성되는 커넥션 수가 많지 않다</a:t>
            </a:r>
            <a:r>
              <a:rPr lang="ko"/>
              <a:t>.</a:t>
            </a:r>
            <a:br>
              <a:rPr lang="ko"/>
            </a:br>
            <a:r>
              <a:rPr lang="ko"/>
              <a:t>한번에 생성할 수 있는 커넥션의 수를 정할 수 있기 때문에 동시에 접속자 수가 몰려도 웹 어플리케이션이 쉽게 다운되지 않는 특징이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CP 의 동시접속자 처리 방법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커넥션 풀에서 생성되어 있는 커넥션의 갯수는 한정적이다.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동시에 접속자 수가 많아지면 남아있는 커넥션이 없기 때문에 클라이언트는 </a:t>
            </a:r>
            <a:r>
              <a:rPr b="1" lang="ko"/>
              <a:t>대기</a:t>
            </a:r>
            <a:r>
              <a:rPr lang="ko"/>
              <a:t> 상태로 전환된다.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먼저 사용되던 커넥션이 </a:t>
            </a:r>
            <a:r>
              <a:rPr b="1" lang="ko"/>
              <a:t>반환</a:t>
            </a:r>
            <a:r>
              <a:rPr lang="ko"/>
              <a:t> 되면  대기하고 있는 순서대로 커넥션이 제공된다.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 Connection Pool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0" y="577125"/>
            <a:ext cx="90234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JDBC에서의 데이터베이스 커넥션 관리와 커넥션 풀링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ko">
                <a:solidFill>
                  <a:srgbClr val="666666"/>
                </a:solidFill>
              </a:rPr>
              <a:t>일반적인 커넥션 풀링 관리 방법 </a:t>
            </a:r>
            <a:br>
              <a:rPr lang="ko">
                <a:solidFill>
                  <a:srgbClr val="666666"/>
                </a:solidFill>
              </a:rPr>
            </a:br>
            <a:r>
              <a:rPr lang="ko">
                <a:solidFill>
                  <a:srgbClr val="666666"/>
                </a:solidFill>
              </a:rPr>
              <a:t>① 애플리케이션 서버가 startup 될 때 일정수의 커넥션을 미리 생성한다. </a:t>
            </a:r>
            <a:br>
              <a:rPr lang="ko">
                <a:solidFill>
                  <a:srgbClr val="666666"/>
                </a:solidFill>
              </a:rPr>
            </a:br>
            <a:r>
              <a:rPr lang="ko">
                <a:solidFill>
                  <a:srgbClr val="666666"/>
                </a:solidFill>
              </a:rPr>
              <a:t>② 애플리케이션의 요청에 따라 생성된 커넥션 객체를 전달한다. </a:t>
            </a:r>
            <a:br>
              <a:rPr lang="ko">
                <a:solidFill>
                  <a:srgbClr val="666666"/>
                </a:solidFill>
              </a:rPr>
            </a:br>
            <a:r>
              <a:rPr lang="ko">
                <a:solidFill>
                  <a:srgbClr val="666666"/>
                </a:solidFill>
              </a:rPr>
              <a:t>③ 일정 수 이상의 커넥션이 사용되어 지면 새로운 커넥션을 만든다. </a:t>
            </a:r>
            <a:br>
              <a:rPr lang="ko">
                <a:solidFill>
                  <a:srgbClr val="666666"/>
                </a:solidFill>
              </a:rPr>
            </a:br>
            <a:r>
              <a:rPr lang="ko">
                <a:solidFill>
                  <a:srgbClr val="666666"/>
                </a:solidFill>
              </a:rPr>
              <a:t>④ 사용되지 않는 커넥션은 정리하고 최소수의 커넥션을 유지한다.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ko">
                <a:solidFill>
                  <a:srgbClr val="666666"/>
                </a:solidFill>
              </a:rPr>
              <a:t> 예전에는 별도로 구현된 커넥션 풀링 소스를 사용. 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ko">
                <a:solidFill>
                  <a:srgbClr val="666666"/>
                </a:solidFill>
              </a:rPr>
              <a:t>JDBC 2.0 이상에서는 </a:t>
            </a:r>
            <a:r>
              <a:rPr lang="ko">
                <a:solidFill>
                  <a:srgbClr val="0000FF"/>
                </a:solidFill>
              </a:rPr>
              <a:t>j</a:t>
            </a:r>
            <a:r>
              <a:rPr b="1" lang="ko">
                <a:solidFill>
                  <a:srgbClr val="0000FF"/>
                </a:solidFill>
              </a:rPr>
              <a:t>avax.sql.DataSource</a:t>
            </a:r>
            <a:r>
              <a:rPr lang="ko">
                <a:solidFill>
                  <a:srgbClr val="666666"/>
                </a:solidFill>
              </a:rPr>
              <a:t> 인터페이스를 제공. 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ko">
                <a:solidFill>
                  <a:srgbClr val="666666"/>
                </a:solidFill>
              </a:rPr>
              <a:t>애플리케이션 서버에서 제공하는 DataSource 구현체를 권장함.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J</a:t>
            </a:r>
            <a:r>
              <a:rPr lang="ko" sz="1800">
                <a:highlight>
                  <a:srgbClr val="FFFF00"/>
                </a:highlight>
              </a:rPr>
              <a:t>NDI(Java Naming and Directory Interface)</a:t>
            </a:r>
            <a:r>
              <a:rPr lang="ko" sz="1800"/>
              <a:t>와 </a:t>
            </a:r>
            <a:r>
              <a:rPr lang="ko" sz="1800">
                <a:highlight>
                  <a:srgbClr val="FFFF00"/>
                </a:highlight>
              </a:rPr>
              <a:t>DataSource</a:t>
            </a:r>
            <a:r>
              <a:rPr lang="ko" sz="1800"/>
              <a:t>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ko">
                <a:solidFill>
                  <a:srgbClr val="434343"/>
                </a:solidFill>
              </a:rPr>
              <a:t>표준화된 디렉토리 및 이름 서비스에 대한 자바 인터페이스.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ko">
                <a:solidFill>
                  <a:srgbClr val="434343"/>
                </a:solidFill>
              </a:rPr>
              <a:t>JNDI를 통해 객체참조가 가능함.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ko">
                <a:solidFill>
                  <a:srgbClr val="434343"/>
                </a:solidFill>
              </a:rPr>
              <a:t>애플리케이션에서 DataSource를 JNDI를 통해 제공.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Tomcat Package의 Connection Pool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b="1" lang="ko">
                <a:solidFill>
                  <a:srgbClr val="0000FF"/>
                </a:solidFill>
              </a:rPr>
              <a:t>DBCP(DataBase Connection Pool)</a:t>
            </a:r>
            <a:r>
              <a:rPr lang="ko">
                <a:solidFill>
                  <a:srgbClr val="434343"/>
                </a:solidFill>
              </a:rPr>
              <a:t> API에 의해 제공됨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</a:pPr>
            <a:r>
              <a:rPr lang="ko">
                <a:solidFill>
                  <a:srgbClr val="434343"/>
                </a:solidFill>
              </a:rPr>
              <a:t>JNDI를 통해서 JDBC 스펙에 있는 javax.sql.DataSource를 이용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288" y="42900"/>
            <a:ext cx="2238375" cy="510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2225" y="99925"/>
            <a:ext cx="2565250" cy="501647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885325"/>
            <a:ext cx="29274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JSP17_ConnectionPool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 생성후</a:t>
            </a:r>
            <a:br>
              <a:rPr lang="ko"/>
            </a:br>
            <a:r>
              <a:rPr lang="ko"/>
              <a:t>JSP16 의 java, jsp, jar 파일들을 복사해서 붙여넣어주세요.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복사후, 서버에서 실행해보아 제대로 동작하는지 확인해 봅시다.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979225" y="2375425"/>
            <a:ext cx="5430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26525"/>
            <a:ext cx="2951175" cy="2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CP 사용을 위한 톰캣 컨테이너 설정 방법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885325"/>
            <a:ext cx="81615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server.xml 파일에 다음과 같이 코드를 추가하겠습니다.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2609450" y="3030150"/>
            <a:ext cx="1199100" cy="43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671425" y="4384175"/>
            <a:ext cx="7889100" cy="455700"/>
          </a:xfrm>
          <a:prstGeom prst="wedgeRectCallout">
            <a:avLst>
              <a:gd fmla="val 18389" name="adj1"/>
              <a:gd fmla="val -97361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하단에 보면 이클립스가 자동 생성해 놓은 &lt;Context ../&gt; 들이 한줄로 만들어져 있을 겁니다. 이부분만 source format 하면 위와 같은 형태가 될겁니다.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750" y="1350325"/>
            <a:ext cx="5030651" cy="280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