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f935d4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f935d4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@WebServlet("*.ajax")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public class AjaxController extends HttpServlet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private static final long serialVersionUID = 1L;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public AjaxController()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  super();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protected void doGet(HttpServletRequest request, HttpServletResponse response) 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ajaxAction(request,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protected void doPost(HttpServletRequest request, HttpServletResponse response) 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ajaxAction(request,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protected void ajaxAction(HttpServletRequest request, HttpServletResponse response) 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System.out.println("ajaxAction()");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request.setCharacterEncoding("UTF-8");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컨트롤러는 아래 두개를 갖고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viewPage = null;   // 어떠한 페이지를 보여줄지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Command command = null;   // 어떠한 로직을 수행할지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URL로부터 URI, ContextPath, Command 분리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uri = request.getRequestURI();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conPath = request.getContextPath();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com = uri.substring(conPath.length());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테스트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System.out.println("uri: " + uri);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System.out.println("conPath: " + conPath);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System.out.println("com: " + com);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컨트롤러는 커맨드에 따라, 로직을 수행을 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결과를 내보낼 view를 결정한다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switch(com)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switch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트랜잭션만 처리하고 결과를 html 이 아닌 데이터 로 response 하니까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jsp forwarding 은 불필요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ajaxAction()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 // end Servlet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f935d4e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f935d4e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f935d4e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f935d4e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case "list.ajax":  // 글 목록 AJAX 요청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일단 글 목록 읽기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new ListCommand().execute(request,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읽어온 데이터를 다음 커맨드에 넘겨줌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new AjaxListCommand().execute(request, response);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bf935d4e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bf935d4e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execute(HttpServletRequest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parameter 받아오기,  없으면 json 동작 디폴트로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reqType = (String)request.getAttribute("reqType");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if(reqType == null) reqType = "json";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"xml" 혹은 "json" 으로 response 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switch(reqType)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case "xml":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responseXML(request,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case "json":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responseJSON(request,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default: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responseJSON(request,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switch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execute()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bf935d4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bf935d4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private void responseJSON(HttpServletRequest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WriteDTO [] dtoArr = (WriteDTO [])request.getAttribute("list");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JSONObject jsonOutput = new JSONObject();  // 최종결과는 object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데이터 개수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int count = (dtoArr == null) ? 0 : dtoArr.length;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jsonOutput.put("count", count);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데이터 목록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JSONArray dataArr = new JSONArray(); // array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for(int i = 0; i &lt; count;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JSONObject dataObj = new JSONObject();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dataObj.put("id", dtoArr[i].getId());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dataObj.put("name", dtoArr[i].getName());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dataObj.put("subject", dtoArr[i].getSubject());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dataObj.put("content", dtoArr[i].getContent());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dataObj.put("viewcnt", dtoArr[i].getViewCnt());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dataObj.put("regdate", dtoArr[i].getRegDate());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array 에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dataArr.put(dataObj);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jsonOutput.put("datalist", dataArr);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String jsonString = jsonOutput.toString();  // JSON object 를 문자열로 변환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//System.out.println(jsonString);  // 테스트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response.setContentType("application/json; charset=utf-8");  // MIME 설정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response.getWriter().write(jsonString);  // response에 보내기!   IOException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catch (IOException 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responseJSON()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f935d4e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f935d4e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private void responseXML(HttpServletRequest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WriteDTO [] dtoArr = (WriteDTO [])request.getAttribute("list");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멤버의 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int count = (dtoArr == null) ? 0 : dtoArr.length;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Document dom = new Document();  // org.jdom2.Document;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Element rootElement = new Element("DataList");    // org.jdom2.Element;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						// 	&lt;MemberList&gt; ... &lt;/MemberList&gt;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dom.setRootElement(rootElement);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메소드 체이닝 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Element countElement = new Element("Count").setText(count + "");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rootElement.addContent(countElement);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for(int i = 0; i &lt; count;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Element memberElement = new Element("Data");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memberElement.addContent(new Element("id").setText(dtoArr[i].getId() + ""));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memberElement.addContent(new Element("name").setText(dtoArr[i].getName() + ""));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memberElement.addContent(new Element("subject").setText(dtoArr[i].getSubject() + ""));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memberElement.addContent(new Element("content").setText(dtoArr[i].getContent() + ""));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memberElement.addContent(new Element("viewcnt").setText(dtoArr[i].getViewCnt() + ""));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memberElement.addContent(new Element("regdate").setText(dtoArr[i].getRegDate() + ""));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rootElement.addContent(memberElement);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XMLOutputter xmlOutputter = new XMLOutputter(Format.getPrettyFormat());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//System.out.println(xmlOutputter.outputString(dom));   // 테스트용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response.setContentType("application/xml; charset=utf-8");  // MIME 설정    text/xml 도...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response.getWriter().write(xmlOutputter.outputString(dom));  // response에 보내기!   IOException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catch (IOException 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responseXML()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bf935d4e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bf935d4e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bf935d4e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bf935d4e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bf935d4e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bf935d4e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&lt;title&gt;jQuery + AJAX&lt;/title&gt;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table,th,td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border : 1px solid black;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border-collapse: collapse;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th,td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padding: 5px;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&lt;script src="https://ajax.googleapis.com/ajax/libs/jquery/3.3.1/jquery.min.js"&gt;&lt;/script&gt;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&lt;h1&gt;목록 보기 : AJAX&lt;/h1&gt;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&lt;button id="btn_load" type="button"&gt;목록 가져오기&lt;/button&gt;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&lt;button id="btn_remove" type="button"&gt;목록 지우기&lt;/button&gt;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&lt;h2&gt;AJAX + XML&lt;/h2&gt;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&lt;table id="demoXML"&gt;&lt;/table&gt;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&lt;h2&gt;AJAX + JSON&lt;/h2&gt;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&lt;table id="demoJSON"&gt;&lt;/table&gt;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$(document).ready(function(){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function parseXML(xmlDOM)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function parseJSON(jsonObj){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f935d4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f935d4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f935d4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f935d4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ab6defd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ab6def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bf935d4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bf935d4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c1894d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c1894d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bf935d4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bf935d4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f935d4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f935d4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f935d4e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f935d4e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vnrepository.com/artifact/org.json/json" TargetMode="External"/><Relationship Id="rId4" Type="http://schemas.openxmlformats.org/officeDocument/2006/relationships/hyperlink" Target="http://www.jdom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vnrepository.com/artifact/org.json/json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jdom.org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JSP19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AJAX</a:t>
            </a:r>
            <a:r>
              <a:rPr lang="ko"/>
              <a:t>: JSON/XML response 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AjaxController 기본 구조 만들기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59300" y="2462250"/>
            <a:ext cx="34605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HTML 을 response 할것이 아니기 때문에 굳이 JSP 로 forwarding 할 필요는 없다.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200" y="847625"/>
            <a:ext cx="5067000" cy="284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클래스 만들기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235500" y="885325"/>
            <a:ext cx="3569700" cy="1305300"/>
          </a:xfrm>
          <a:prstGeom prst="rect">
            <a:avLst/>
          </a:prstGeom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패키지: com.mvc2.command</a:t>
            </a:r>
            <a:br>
              <a:rPr lang="ko"/>
            </a:br>
            <a:r>
              <a:rPr lang="ko"/>
              <a:t>클래스: </a:t>
            </a:r>
            <a:r>
              <a:rPr b="1" lang="ko"/>
              <a:t>AjaxListCommand</a:t>
            </a:r>
            <a:br>
              <a:rPr lang="ko"/>
            </a:br>
            <a:r>
              <a:rPr lang="ko"/>
              <a:t>인터페이스: Command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00" y="2471300"/>
            <a:ext cx="6930000" cy="15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 list.ajax 커맨드 처리 하기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044900"/>
            <a:ext cx="79074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AjaxController.java</a:t>
            </a:r>
            <a:br>
              <a:rPr lang="ko"/>
            </a:br>
            <a:r>
              <a:rPr lang="ko"/>
              <a:t>request 의 attribute 에 글목록 (DTO 의 배열) 이 담겨 있다!!!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00" y="2227177"/>
            <a:ext cx="7691100" cy="19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6357200" y="1888975"/>
            <a:ext cx="1397400" cy="707400"/>
          </a:xfrm>
          <a:prstGeom prst="wedgeRectCallout">
            <a:avLst>
              <a:gd fmla="val -107276" name="adj1"/>
              <a:gd fmla="val 92822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 배열 담김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5080950" y="3138000"/>
            <a:ext cx="957300" cy="308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전달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execute() 작성 : AjaxListCommand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66325"/>
            <a:ext cx="20412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00" y="1304825"/>
            <a:ext cx="6486299" cy="330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775" y="1223500"/>
            <a:ext cx="6508750" cy="330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6200" y="34675"/>
            <a:ext cx="3306600" cy="13020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responseJSON() 작성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235500" y="1508725"/>
            <a:ext cx="30729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처음이라면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단계적으로 작성해나가면서 바로바로 결과 확인해보길 추천.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625" y="85375"/>
            <a:ext cx="5454602" cy="252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00" y="2608305"/>
            <a:ext cx="5422996" cy="223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0" y="34675"/>
            <a:ext cx="3306600" cy="13020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responseXML() 작성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508725"/>
            <a:ext cx="30729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처음이라면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단계적으로 작성해나가면서 바로바로 결과 확인해보길 추천.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0" y="152400"/>
            <a:ext cx="5454601" cy="2086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199" y="2323951"/>
            <a:ext cx="5302601" cy="146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1400" y="3836175"/>
            <a:ext cx="4909048" cy="116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64025"/>
            <a:ext cx="8591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 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25" y="1408625"/>
            <a:ext cx="3516802" cy="2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400" y="1343025"/>
            <a:ext cx="3595800" cy="238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2925" y="3736722"/>
            <a:ext cx="2251000" cy="4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 rotWithShape="1">
          <a:blip r:embed="rId6">
            <a:alphaModFix/>
          </a:blip>
          <a:srcRect b="0" l="0" r="55779" t="0"/>
          <a:stretch/>
        </p:blipFill>
        <p:spPr>
          <a:xfrm>
            <a:off x="523126" y="3946600"/>
            <a:ext cx="1595800" cy="6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178800" y="771425"/>
            <a:ext cx="45114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/JSP19_AJAX/</a:t>
            </a:r>
            <a:r>
              <a:rPr b="1" lang="ko">
                <a:highlight>
                  <a:srgbClr val="FFFF00"/>
                </a:highlight>
              </a:rPr>
              <a:t>list.ajax</a:t>
            </a:r>
            <a:r>
              <a:rPr b="1" lang="ko"/>
              <a:t>?reqType=</a:t>
            </a:r>
            <a:r>
              <a:rPr b="1" lang="ko">
                <a:solidFill>
                  <a:srgbClr val="0000FF"/>
                </a:solidFill>
              </a:rPr>
              <a:t>json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280125" y="1240925"/>
            <a:ext cx="3595800" cy="3404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035175" y="1240925"/>
            <a:ext cx="3982500" cy="32721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4827000" y="771425"/>
            <a:ext cx="45114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/JSP19_AJAX/</a:t>
            </a:r>
            <a:r>
              <a:rPr b="1" lang="ko">
                <a:highlight>
                  <a:srgbClr val="FFFF00"/>
                </a:highlight>
              </a:rPr>
              <a:t>list.ajax</a:t>
            </a:r>
            <a:r>
              <a:rPr b="1" lang="ko"/>
              <a:t>?reqType=</a:t>
            </a:r>
            <a:r>
              <a:rPr b="1" lang="ko">
                <a:solidFill>
                  <a:srgbClr val="9900FF"/>
                </a:solidFill>
              </a:rPr>
              <a:t>xml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159300" y="140225"/>
            <a:ext cx="5601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도전:클라이언트  페이지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809125"/>
            <a:ext cx="45348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ajaxlist.html</a:t>
            </a:r>
            <a:r>
              <a:rPr lang="ko"/>
              <a:t> 작성  (현 시점에서 HTML 파일은 막아놓지 않았다)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944" y="1566969"/>
            <a:ext cx="2205750" cy="2164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276" y="476289"/>
            <a:ext cx="4073450" cy="2441662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850" y="3148300"/>
            <a:ext cx="4108875" cy="17763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29"/>
          <p:cNvSpPr/>
          <p:nvPr/>
        </p:nvSpPr>
        <p:spPr>
          <a:xfrm>
            <a:off x="3572300" y="2563925"/>
            <a:ext cx="1081200" cy="63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1267775" y="3904725"/>
            <a:ext cx="1746000" cy="847500"/>
          </a:xfrm>
          <a:prstGeom prst="wedgeRoundRectCallout">
            <a:avLst>
              <a:gd fmla="val -20541" name="adj1"/>
              <a:gd fmla="val -60260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참고 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jQuery010_AJAX3_1.html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jQuery010_AJAX3_2.html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jQuery010_AJAX3_3.html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05975"/>
            <a:ext cx="75441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도전:클라이언트  페이지 - base code</a:t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437200" y="4030425"/>
            <a:ext cx="1092900" cy="9129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메모 참조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처리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게시판 ‘목록 list ’ request 받아서 response 해주기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response 는 JSON 포맷, XML 포맷 양측 다 작성해보기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response 받는 클라이언트 측에서 JSON, XML 포맷을 받아서 화면 업데이트 하기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809125"/>
            <a:ext cx="3322800" cy="31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b="1" lang="ko" sz="2400"/>
              <a:t>JSP19_AJAX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JSP18_MVC 에서 패키지, 라이브러리, JSP 파일등을 복사 해옵니다.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web.xml 세팅값도 ..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335" y="0"/>
            <a:ext cx="2295331" cy="514350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5"/>
          <p:cNvSpPr/>
          <p:nvPr/>
        </p:nvSpPr>
        <p:spPr>
          <a:xfrm>
            <a:off x="6335800" y="2587925"/>
            <a:ext cx="679200" cy="5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098200" y="2527775"/>
            <a:ext cx="18993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JSP19_AJAX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5035175" y="1240925"/>
            <a:ext cx="3982500" cy="32721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80125" y="1240925"/>
            <a:ext cx="3772200" cy="3404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25" y="1408625"/>
            <a:ext cx="3516802" cy="2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400" y="1343025"/>
            <a:ext cx="3595800" cy="238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391" y="3812922"/>
            <a:ext cx="2251000" cy="4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6">
            <a:alphaModFix/>
          </a:blip>
          <a:srcRect b="0" l="0" r="55779" t="0"/>
          <a:stretch/>
        </p:blipFill>
        <p:spPr>
          <a:xfrm>
            <a:off x="294526" y="3946600"/>
            <a:ext cx="1595800" cy="6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64025"/>
            <a:ext cx="8591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URL 및 response 예 - </a:t>
            </a:r>
            <a:r>
              <a:rPr lang="ko">
                <a:solidFill>
                  <a:srgbClr val="0000FF"/>
                </a:solidFill>
              </a:rPr>
              <a:t>json</a:t>
            </a:r>
            <a:r>
              <a:rPr lang="ko"/>
              <a:t> , </a:t>
            </a:r>
            <a:r>
              <a:rPr lang="ko">
                <a:solidFill>
                  <a:srgbClr val="9900FF"/>
                </a:solidFill>
              </a:rPr>
              <a:t>xml </a:t>
            </a:r>
            <a:r>
              <a:rPr lang="ko"/>
              <a:t>결과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78800" y="771425"/>
            <a:ext cx="45114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/JSP19_AJAX/</a:t>
            </a:r>
            <a:r>
              <a:rPr b="1" lang="ko">
                <a:highlight>
                  <a:srgbClr val="FFFF00"/>
                </a:highlight>
              </a:rPr>
              <a:t>list.ajax</a:t>
            </a:r>
            <a:r>
              <a:rPr b="1" lang="ko"/>
              <a:t>?reqType=</a:t>
            </a:r>
            <a:r>
              <a:rPr b="1" lang="ko">
                <a:solidFill>
                  <a:srgbClr val="0000FF"/>
                </a:solidFill>
              </a:rPr>
              <a:t>json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827000" y="771425"/>
            <a:ext cx="45114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/JSP19_AJAX/</a:t>
            </a:r>
            <a:r>
              <a:rPr b="1" lang="ko">
                <a:highlight>
                  <a:srgbClr val="FFFF00"/>
                </a:highlight>
              </a:rPr>
              <a:t>list.ajax</a:t>
            </a:r>
            <a:r>
              <a:rPr b="1" lang="ko"/>
              <a:t>?reqType=</a:t>
            </a:r>
            <a:r>
              <a:rPr b="1" lang="ko">
                <a:solidFill>
                  <a:srgbClr val="9900FF"/>
                </a:solidFill>
              </a:rPr>
              <a:t>xml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064200" y="3240175"/>
            <a:ext cx="1876200" cy="1129200"/>
          </a:xfrm>
          <a:prstGeom prst="wedgeRoundRectCallout">
            <a:avLst>
              <a:gd fmla="val 35509" name="adj1"/>
              <a:gd fmla="val -17998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API </a:t>
            </a:r>
            <a:r>
              <a:rPr lang="ko" sz="1200"/>
              <a:t>설계시</a:t>
            </a:r>
            <a:br>
              <a:rPr lang="ko" sz="1200"/>
            </a:br>
            <a:r>
              <a:rPr lang="ko" sz="1200"/>
              <a:t>클라이언트에서 어떻게 request 하고 </a:t>
            </a:r>
            <a:br>
              <a:rPr lang="ko" sz="1200"/>
            </a:br>
            <a:r>
              <a:rPr lang="ko" sz="1200"/>
              <a:t>서버에서 어떻게 response 할지 부터 설계해야 한다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로 </a:t>
            </a:r>
            <a:r>
              <a:rPr lang="ko">
                <a:solidFill>
                  <a:srgbClr val="0000FF"/>
                </a:solidFill>
              </a:rPr>
              <a:t>JSON </a:t>
            </a:r>
            <a:r>
              <a:rPr lang="ko"/>
              <a:t>와 </a:t>
            </a:r>
            <a:r>
              <a:rPr lang="ko">
                <a:solidFill>
                  <a:srgbClr val="9900FF"/>
                </a:solidFill>
              </a:rPr>
              <a:t>XML </a:t>
            </a:r>
            <a:r>
              <a:rPr lang="ko"/>
              <a:t>만들기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35500" y="885325"/>
            <a:ext cx="8520600" cy="17844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000000"/>
                </a:solidFill>
              </a:rPr>
              <a:t>JAVA 로 </a:t>
            </a:r>
            <a:r>
              <a:rPr b="1" lang="ko" sz="1400">
                <a:solidFill>
                  <a:srgbClr val="0000FF"/>
                </a:solidFill>
              </a:rPr>
              <a:t>JSON </a:t>
            </a:r>
            <a:r>
              <a:rPr b="1" lang="ko" sz="1400">
                <a:solidFill>
                  <a:srgbClr val="000000"/>
                </a:solidFill>
              </a:rPr>
              <a:t>을 만드는 방법..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ko" sz="1400"/>
            </a:br>
            <a:r>
              <a:rPr lang="ko" sz="1400"/>
              <a:t>방법1 : StringBuilder 사용해서  JSON 텍스트 죄다 만들기  (단순하지만 비추)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방법2 : 외부 라이브러리 사용.</a:t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(이 예제에서 사용 →  </a:t>
            </a:r>
            <a:r>
              <a:rPr lang="ko" sz="1400" u="sng">
                <a:solidFill>
                  <a:schemeClr val="hlink"/>
                </a:solidFill>
                <a:hlinkClick r:id="rId3"/>
              </a:rPr>
              <a:t>https://mvnrepository.com/artifact/org.json/json</a:t>
            </a:r>
            <a:r>
              <a:rPr lang="ko" sz="1400"/>
              <a:t> )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 (혹은 Gson 라이브러리: com.google.code.gson) 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35500" y="2714125"/>
            <a:ext cx="8520600" cy="17844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</a:rPr>
              <a:t>JAVA 로 </a:t>
            </a:r>
            <a:r>
              <a:rPr b="1" lang="ko" sz="1400">
                <a:solidFill>
                  <a:srgbClr val="9900FF"/>
                </a:solidFill>
              </a:rPr>
              <a:t>XML </a:t>
            </a:r>
            <a:r>
              <a:rPr b="1" lang="ko" sz="1400">
                <a:solidFill>
                  <a:srgbClr val="000000"/>
                </a:solidFill>
              </a:rPr>
              <a:t>을 만드는 방법..</a:t>
            </a:r>
            <a:endParaRPr b="1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 sz="1400"/>
            </a:br>
            <a:r>
              <a:rPr lang="ko" sz="1400"/>
              <a:t>방법1 : StringBuilder 사용해서  xml 텍스트 죄다 만들기  (단순하지만 비추)</a:t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방법2 : org.w3c.dom.* 에 있는 기본 객체로도 만들수 있다... 엄청 복잡  (가장 비추)</a:t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방법3 : 외부 라이브러리 사용.  (많다)</a:t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 (이 예제에선 JDOM 라이브러리 사용    </a:t>
            </a:r>
            <a:r>
              <a:rPr lang="ko" sz="1400" u="sng">
                <a:solidFill>
                  <a:schemeClr val="hlink"/>
                </a:solidFill>
                <a:hlinkClick r:id="rId4"/>
              </a:rPr>
              <a:t>http://www.jdom.org</a:t>
            </a:r>
            <a:r>
              <a:rPr lang="ko" sz="1400"/>
              <a:t>  )</a:t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JSON </a:t>
            </a:r>
            <a:r>
              <a:rPr lang="ko"/>
              <a:t>라이브러리 다운로드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809125"/>
            <a:ext cx="8520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https://mvnrepository.com/artifact/org.json/json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6925"/>
            <a:ext cx="3535989" cy="30869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89" y="1265750"/>
            <a:ext cx="2967033" cy="339177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2" name="Google Shape;112;p18"/>
          <p:cNvCxnSpPr/>
          <p:nvPr/>
        </p:nvCxnSpPr>
        <p:spPr>
          <a:xfrm flipH="1" rot="10800000">
            <a:off x="1120350" y="3910925"/>
            <a:ext cx="4146300" cy="33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8"/>
          <p:cNvPicPr preferRelativeResize="0"/>
          <p:nvPr/>
        </p:nvPicPr>
        <p:blipFill rotWithShape="1">
          <a:blip r:embed="rId6">
            <a:alphaModFix/>
          </a:blip>
          <a:srcRect b="0" l="0" r="0" t="12126"/>
          <a:stretch/>
        </p:blipFill>
        <p:spPr>
          <a:xfrm>
            <a:off x="7167625" y="2559925"/>
            <a:ext cx="1866900" cy="334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4" name="Google Shape;114;p18"/>
          <p:cNvCxnSpPr>
            <a:endCxn id="113" idx="2"/>
          </p:cNvCxnSpPr>
          <p:nvPr/>
        </p:nvCxnSpPr>
        <p:spPr>
          <a:xfrm flipH="1" rot="10800000">
            <a:off x="6574075" y="2894725"/>
            <a:ext cx="1527000" cy="98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JDOM </a:t>
            </a:r>
            <a:r>
              <a:rPr lang="ko"/>
              <a:t>라이브러리 다운로드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656725"/>
            <a:ext cx="85206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http://www.jdom.org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25" y="1210550"/>
            <a:ext cx="3243947" cy="311997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802" y="2337475"/>
            <a:ext cx="2340000" cy="4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3" name="Google Shape;123;p19"/>
          <p:cNvCxnSpPr>
            <a:endCxn id="122" idx="1"/>
          </p:cNvCxnSpPr>
          <p:nvPr/>
        </p:nvCxnSpPr>
        <p:spPr>
          <a:xfrm flipH="1" rot="10800000">
            <a:off x="3181602" y="2563675"/>
            <a:ext cx="2158200" cy="87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라이브러리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653975" y="885325"/>
            <a:ext cx="4102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json, jdom 라이브러리 까지 lib 폴더에 복사.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" y="885325"/>
            <a:ext cx="3049175" cy="29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용 컨트롤러 작성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35500" y="885325"/>
            <a:ext cx="3296700" cy="1817100"/>
          </a:xfrm>
          <a:prstGeom prst="rect">
            <a:avLst/>
          </a:prstGeom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패키지 : com.controller.ajax</a:t>
            </a:r>
            <a:br>
              <a:rPr lang="ko"/>
            </a:br>
            <a:r>
              <a:rPr lang="ko"/>
              <a:t>서블릿 : </a:t>
            </a:r>
            <a:r>
              <a:rPr b="1" lang="ko"/>
              <a:t>AjaxController</a:t>
            </a:r>
            <a:br>
              <a:rPr lang="ko"/>
            </a:br>
            <a:r>
              <a:rPr lang="ko"/>
              <a:t>URL매핑: *.ajax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400" y="3016650"/>
            <a:ext cx="48196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