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T Sans Narrow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5d29ece2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5d29ece2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5d29ece2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5d29ece2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5d29ece2c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5d29ece2c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5d29ece2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5d29ece2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5d29ece2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5d29ece2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private void responseJSON2(HttpServletRequest request, HttpServletResponse response)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WriteDTO [] dtoArr = (WriteDTO [])request.getAttribute("list");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AjaxBoardList list = new AjaxBoardList();  // response 할 Java 객체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if(dtoArr == null)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list.setStatus("FAIL");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 else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list.setStatus("OK");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list.setCount(dtoArr.length);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list.setList(Arrays.asList(dtoArr));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 //end 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ObjectMapper mapper = new ObjectMapper();  // Json 매핑할 Mapper객체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try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//String jsonString = mapper.writeValueAsString(list); // 포맷팅 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String jsonString = mapper.writerWithDefaultPrettyPrinter().writeValueAsString(list);  // 포맷팅 ○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//System.out.println(jsonString); //테스트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response.setContentType("application/json; charset=utf-8");  // MIME 설정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response.getWriter().write(jsonString);  // response에 보내기!   IOException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 catch (JsonProcessingException 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e.printStackTrace();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 catch (IOException 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e.printStackTrace();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 // end responseJSON2()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5d29ece2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5d29ece2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5d29ece2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5d29ece2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5d29ece2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5d29ece2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5d29ece2c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5d29ece2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5d29ece2c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5d29ece2c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5d29ece2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5d29ece2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5d29ece2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5d29ece2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5d29ece2c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5d29ece2c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private void responseJSON2(HttpServletRequest request, HttpServletResponse response)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WriteDTO [] dtoArr = (WriteDTO [])request.getAttribute("list");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AjaxBoardList list = new AjaxBoardList();  // response 할 Java 객체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if(dtoArr == null)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list.setStatus("FAIL");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 else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list.setStatus("OK");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list.setCount(dtoArr.length);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list.setList(Arrays.asList(dtoArr));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 //end 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ObjectMapper mapper = new ObjectMapper();  // Json 매핑할 Mapper객체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try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//String jsonString = mapper.writeValueAsString(list); // 포맷팅 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String jsonString = mapper.writerWithDefaultPrettyPrinter().writeValueAsString(list);  // 포맷팅 ○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//System.out.println(jsonString); //테스트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response.setContentType("application/json; charset=utf-8");  // MIME 설정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response.getWriter().write(jsonString);  // response에 보내기!   IOException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 catch (JsonProcessingException 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e.printStackTrace();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 catch (IOException 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e.printStackTrace();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 // end responseJSON2()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5d29ece2c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5d29ece2c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5d29ece2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5d29ece2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5d29ece2c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5d29ece2c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5e5f5fed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5e5f5fed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5d29ece2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5d29ece2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5d29ece2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5d29ece2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5d29ece2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5d29ece2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5d29ece2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5d29ece2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d29ece2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d29ece2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5d29ece2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5d29ece2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5d29ece2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5d29ece2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mvnrepository.com/artifact/com.fasterxml.jackson.dataformat/jackson-dataformat-xml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square.github.io/retrofit/" TargetMode="External"/><Relationship Id="rId4" Type="http://schemas.openxmlformats.org/officeDocument/2006/relationships/hyperlink" Target="https://developer.android.com/training/volley?hl=ko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FasterXML/jackson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github.com/FasterXML/jackson-annotations/wiki/Jackson-Annotation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FasterXML/jackson-core" TargetMode="External"/><Relationship Id="rId4" Type="http://schemas.openxmlformats.org/officeDocument/2006/relationships/hyperlink" Target="https://github.com/FasterXML/jackson-core/wiki" TargetMode="External"/><Relationship Id="rId5" Type="http://schemas.openxmlformats.org/officeDocument/2006/relationships/hyperlink" Target="https://github.com/FasterXML/jackson-annotations" TargetMode="External"/><Relationship Id="rId6" Type="http://schemas.openxmlformats.org/officeDocument/2006/relationships/hyperlink" Target="https://github.com/FasterXML/jackson-annotations/wiki" TargetMode="External"/><Relationship Id="rId7" Type="http://schemas.openxmlformats.org/officeDocument/2006/relationships/hyperlink" Target="https://github.com/FasterXML/jackson-databind" TargetMode="External"/><Relationship Id="rId8" Type="http://schemas.openxmlformats.org/officeDocument/2006/relationships/hyperlink" Target="https://github.com/FasterXML/jackson-databind/wiki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vnrepository.com/" TargetMode="External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2945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 + Jackson</a:t>
            </a: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925" y="2240447"/>
            <a:ext cx="3454661" cy="16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Json response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1593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Jason response 할 Java Object 작성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6900" y="656725"/>
            <a:ext cx="3780000" cy="9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100"/>
              <a:t>패키지 : com.lec.beans</a:t>
            </a:r>
            <a:br>
              <a:rPr lang="ko" sz="2100"/>
            </a:br>
            <a:r>
              <a:rPr lang="ko" sz="2100"/>
              <a:t>클래스 : </a:t>
            </a:r>
            <a:r>
              <a:rPr b="1" lang="ko" sz="2100"/>
              <a:t>AjaxBoardListJSON</a:t>
            </a:r>
            <a:endParaRPr b="1" sz="2100"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00" y="1532725"/>
            <a:ext cx="5840889" cy="30773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WriteDTO.java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1474775" y="3647050"/>
            <a:ext cx="73575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원하는 형태의 property 로 response 하기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5998"/>
            <a:ext cx="9144000" cy="278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AjaxListCommand.java 에 추가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3274521"/>
            <a:ext cx="8093851" cy="842504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5" name="Google Shape;155;p25"/>
          <p:cNvSpPr/>
          <p:nvPr/>
        </p:nvSpPr>
        <p:spPr>
          <a:xfrm>
            <a:off x="129900" y="3174225"/>
            <a:ext cx="637200" cy="1050000"/>
          </a:xfrm>
          <a:prstGeom prst="wedgeRectCallout">
            <a:avLst>
              <a:gd fmla="val 92557" name="adj1"/>
              <a:gd fmla="val 3929" name="adj2"/>
            </a:avLst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메소드추가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900" y="923825"/>
            <a:ext cx="6095823" cy="212209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responseJson2() 작성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771425"/>
            <a:ext cx="7550818" cy="406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216425"/>
            <a:ext cx="2991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6900" y="1037725"/>
            <a:ext cx="36522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300"/>
              <a:t>/list.ajax?reqType=json</a:t>
            </a:r>
            <a:endParaRPr b="1" sz="2300"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300" y="76200"/>
            <a:ext cx="4916288" cy="48386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XML response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-88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jackson-dataformat-xml.jar  다운로드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732925"/>
            <a:ext cx="4194900" cy="39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다운로드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Jackson core 모듈과</a:t>
            </a:r>
            <a:br>
              <a:rPr lang="ko"/>
            </a:br>
            <a:r>
              <a:rPr lang="ko"/>
              <a:t>‘동일 버젼’으로 다운로드 받으세요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밑에 보면 compile dependency 들이 명시 되어있습니다.  없는 라이브러리들 또한 다운로드 받습니다.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jackson-dataformat-xml</a:t>
            </a:r>
            <a:br>
              <a:rPr lang="k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jackson-module-jaxb-annotations</a:t>
            </a:r>
            <a:br>
              <a:rPr lang="k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woodstox-core</a:t>
            </a:r>
            <a:br>
              <a:rPr lang="k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stax2-api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075" y="675350"/>
            <a:ext cx="2179774" cy="16077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6600" y="2388624"/>
            <a:ext cx="4561201" cy="22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771425"/>
            <a:ext cx="3867150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다운로드 받은 라이브러리 설치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1593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XML</a:t>
            </a:r>
            <a:r>
              <a:rPr lang="ko"/>
              <a:t> response 할 Java Object 작성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6900" y="656725"/>
            <a:ext cx="3780000" cy="9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100"/>
              <a:t>패키지 : com.lec.beans</a:t>
            </a:r>
            <a:br>
              <a:rPr lang="ko" sz="2100"/>
            </a:br>
            <a:r>
              <a:rPr lang="ko" sz="2100"/>
              <a:t>클래스 : </a:t>
            </a:r>
            <a:r>
              <a:rPr b="1" lang="ko" sz="2100"/>
              <a:t>AjaxBoardListXML</a:t>
            </a:r>
            <a:endParaRPr b="1" sz="2100"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800" y="1075525"/>
            <a:ext cx="5348175" cy="35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/>
          <p:nvPr/>
        </p:nvSpPr>
        <p:spPr>
          <a:xfrm>
            <a:off x="365850" y="2808500"/>
            <a:ext cx="2736900" cy="1639800"/>
          </a:xfrm>
          <a:prstGeom prst="wedgeRoundRectCallout">
            <a:avLst>
              <a:gd fmla="val 64655" name="adj1"/>
              <a:gd fmla="val -4136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사실 굳이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AjaxBoardListJSON 과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AjaxBoardListXML 을 </a:t>
            </a:r>
            <a:br>
              <a:rPr lang="ko">
                <a:solidFill>
                  <a:srgbClr val="FF0000"/>
                </a:solidFill>
              </a:rPr>
            </a:br>
            <a:r>
              <a:rPr lang="ko">
                <a:solidFill>
                  <a:srgbClr val="FF0000"/>
                </a:solidFill>
              </a:rPr>
              <a:t>따로 나눌 필요는 없다.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번거롭다..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org.json, Gson, jdom, ….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결국 WriteDTO 객체들을 담은 무언가를 response 하는 것인데..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700" y="2710624"/>
            <a:ext cx="8364300" cy="11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AjaxListCommand.java 에 추가</a:t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129900" y="3174225"/>
            <a:ext cx="637200" cy="1050000"/>
          </a:xfrm>
          <a:prstGeom prst="wedgeRectCallout">
            <a:avLst>
              <a:gd fmla="val 92557" name="adj1"/>
              <a:gd fmla="val 3929" name="adj2"/>
            </a:avLst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메소드추가</a:t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1000025"/>
            <a:ext cx="7877175" cy="15144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831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responseXML2() 작성</a:t>
            </a:r>
            <a:br>
              <a:rPr lang="ko"/>
            </a:br>
            <a:r>
              <a:rPr lang="ko" sz="2500">
                <a:solidFill>
                  <a:srgbClr val="666666"/>
                </a:solidFill>
              </a:rPr>
              <a:t>AjaxListCommand.java</a:t>
            </a:r>
            <a:endParaRPr sz="2500">
              <a:solidFill>
                <a:srgbClr val="666666"/>
              </a:solidFill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825" y="636925"/>
            <a:ext cx="5906906" cy="40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216425"/>
            <a:ext cx="2991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6900" y="1037725"/>
            <a:ext cx="36522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300"/>
              <a:t>/list.ajax?reqType=xml</a:t>
            </a:r>
            <a:endParaRPr b="1" sz="2300"/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9100" y="228600"/>
            <a:ext cx="5180099" cy="4556986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000" y="1227925"/>
            <a:ext cx="4522775" cy="2971951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3" name="Google Shape;2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350" y="1189900"/>
            <a:ext cx="4036726" cy="21268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4" name="Google Shape;224;p35"/>
          <p:cNvSpPr/>
          <p:nvPr/>
        </p:nvSpPr>
        <p:spPr>
          <a:xfrm>
            <a:off x="436625" y="354725"/>
            <a:ext cx="8553000" cy="507300"/>
          </a:xfrm>
          <a:prstGeom prst="wedgeRoundRectCallout">
            <a:avLst>
              <a:gd fmla="val -3518" name="adj1"/>
              <a:gd fmla="val 94180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사실 아래 두 클래스는 굳이 따로 만들 필요 없다.  annotation 중복해서 지정 가능하다.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단! 첫 학습하시는 분들을 위해서 따로 구분해서 예를 들었습니다.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Java, API request-response 라이브러리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Retrofit2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Volley </a:t>
            </a:r>
            <a:r>
              <a:rPr lang="ko"/>
              <a:t>: 안드로이드 진영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831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Jackson-Databind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732925"/>
            <a:ext cx="8520600" cy="12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Jackson 은 자바용 Data-Processing 툴로서</a:t>
            </a:r>
            <a:br>
              <a:rPr lang="ko"/>
            </a:br>
            <a:r>
              <a:rPr lang="ko"/>
              <a:t>Json 뿐만 아니라 XML/YAML/CSV 등 다양한 형식의 데이타를 지원한다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Jackson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725" y="2262388"/>
            <a:ext cx="4876800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152400" y="2209800"/>
            <a:ext cx="3745800" cy="19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스트림 방식이므로 속도가 빠르며 유연하며 다양한 third party 데이타 타입을 지원하며 annotation 방식으로 메타 데이타를 기술할 수 있으므로 JSON 의 약점중 하나인 문서화와 데이타 validation 문제를 해결할 수 있다.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Jackson Annotations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Jackson 의 Core module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Arial"/>
              <a:buChar char="●"/>
            </a:pPr>
            <a:r>
              <a:rPr lang="ko" sz="2000" u="sng">
                <a:solidFill>
                  <a:srgbClr val="0366D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Streaming</a:t>
            </a:r>
            <a:r>
              <a:rPr lang="ko" sz="20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ko" sz="20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docs</a:t>
            </a:r>
            <a:r>
              <a:rPr lang="ko" sz="20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("</a:t>
            </a:r>
            <a:r>
              <a:rPr lang="ko" sz="2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jackson-core</a:t>
            </a:r>
            <a:r>
              <a:rPr lang="ko" sz="20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") defines low-level streaming API, and includes JSON-specific implementations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Arial"/>
              <a:buChar char="●"/>
            </a:pPr>
            <a:r>
              <a:rPr lang="ko" sz="20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Annotations</a:t>
            </a:r>
            <a:r>
              <a:rPr lang="ko" sz="20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ko" sz="20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docs</a:t>
            </a:r>
            <a:r>
              <a:rPr lang="ko" sz="20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("</a:t>
            </a:r>
            <a:r>
              <a:rPr lang="ko" sz="2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jackson-annotations</a:t>
            </a:r>
            <a:r>
              <a:rPr lang="ko" sz="20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") contains standard Jackson annotations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Arial"/>
              <a:buChar char="●"/>
            </a:pPr>
            <a:r>
              <a:rPr lang="ko" sz="20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Databind</a:t>
            </a:r>
            <a:r>
              <a:rPr lang="ko" sz="20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ko" sz="20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docs</a:t>
            </a:r>
            <a:r>
              <a:rPr lang="ko" sz="20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("</a:t>
            </a:r>
            <a:r>
              <a:rPr lang="ko" sz="2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jackson-databind</a:t>
            </a:r>
            <a:r>
              <a:rPr lang="ko" sz="20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") implements data-binding (and object serialization) support on </a:t>
            </a:r>
            <a:r>
              <a:rPr lang="ko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streaming</a:t>
            </a:r>
            <a:r>
              <a:rPr lang="ko" sz="20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package; it depends both on </a:t>
            </a:r>
            <a:r>
              <a:rPr lang="ko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streaming</a:t>
            </a:r>
            <a:r>
              <a:rPr lang="ko" sz="20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ko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annotations</a:t>
            </a:r>
            <a:r>
              <a:rPr lang="ko" sz="20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packages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사용하는 방법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ko" sz="2500"/>
              <a:t>Maven 설정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ko" sz="2500"/>
              <a:t>Gradle 설정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ko" sz="2500"/>
              <a:t>라이브러리 다운로드 (이번 예제)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JSON 데이터 → Java Object 변환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File, URL, String 형태의 JSON 데이터를 → Java Object 로 변환 가능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0" name="Google Shape;100;p18"/>
          <p:cNvSpPr txBox="1"/>
          <p:nvPr/>
        </p:nvSpPr>
        <p:spPr>
          <a:xfrm>
            <a:off x="304800" y="2133600"/>
            <a:ext cx="7939500" cy="197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// </a:t>
            </a:r>
            <a:r>
              <a:rPr b="1" lang="ko">
                <a:solidFill>
                  <a:srgbClr val="0000FF"/>
                </a:solidFill>
              </a:rPr>
              <a:t>File </a:t>
            </a:r>
            <a:r>
              <a:rPr lang="ko"/>
              <a:t>에서 읽기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MyValue value = mapper.readValue(new File("data.json"), MyValue.class);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//  </a:t>
            </a:r>
            <a:r>
              <a:rPr b="1" lang="ko">
                <a:solidFill>
                  <a:srgbClr val="0000FF"/>
                </a:solidFill>
              </a:rPr>
              <a:t>URL </a:t>
            </a:r>
            <a:r>
              <a:rPr lang="ko"/>
              <a:t>에서 읽기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value = mapper.readValue(new URL("http://some.com/api/entry.json"), MyValue.class);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// </a:t>
            </a:r>
            <a:r>
              <a:rPr b="1" lang="ko">
                <a:solidFill>
                  <a:srgbClr val="0000FF"/>
                </a:solidFill>
              </a:rPr>
              <a:t>String </a:t>
            </a:r>
            <a:r>
              <a:rPr lang="ko"/>
              <a:t>으로 읽기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value = mapper.readValue("{\"name\":\"Bob\", \"age\":13}", MyValue.class);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 Object → Json 변환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 Object 를 Json  File  / byte[] / String 으로 저장 가능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04800" y="2133600"/>
            <a:ext cx="7939500" cy="197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// result.json 파일로 저장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mapper.writeValue(new File("result.json"), myResultObject);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// byte[] 로 저장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byte[] jsonBytes = mapper.writeValueAsBytes(myResultObject);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// string 으로 저장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String jsonString = mapper.writeValueAsString(myResultObject);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jackson 다운로드 (Maven Repository)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963925" y="1266325"/>
            <a:ext cx="4868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https://mvnrepository.com/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304825"/>
            <a:ext cx="3276600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3988500" y="2881225"/>
            <a:ext cx="2217900" cy="891300"/>
          </a:xfrm>
          <a:prstGeom prst="wedgeRoundRectCallout">
            <a:avLst>
              <a:gd fmla="val -65426" name="adj1"/>
              <a:gd fmla="val -30912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코어모듈들 동일 버젼으로 로 다운!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280125" y="1240925"/>
            <a:ext cx="4117200" cy="3404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25" y="1408625"/>
            <a:ext cx="3516802" cy="24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400" y="1343025"/>
            <a:ext cx="3595800" cy="238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2925" y="3736722"/>
            <a:ext cx="2251000" cy="4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6">
            <a:alphaModFix/>
          </a:blip>
          <a:srcRect b="0" l="0" r="55779" t="0"/>
          <a:stretch/>
        </p:blipFill>
        <p:spPr>
          <a:xfrm>
            <a:off x="294526" y="3946600"/>
            <a:ext cx="1595800" cy="62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64025"/>
            <a:ext cx="8591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 URL 및 response 예 - </a:t>
            </a:r>
            <a:r>
              <a:rPr lang="ko">
                <a:solidFill>
                  <a:srgbClr val="0000FF"/>
                </a:solidFill>
              </a:rPr>
              <a:t>json</a:t>
            </a:r>
            <a:r>
              <a:rPr lang="ko"/>
              <a:t> , </a:t>
            </a:r>
            <a:r>
              <a:rPr lang="ko">
                <a:solidFill>
                  <a:srgbClr val="9900FF"/>
                </a:solidFill>
              </a:rPr>
              <a:t>xml </a:t>
            </a:r>
            <a:r>
              <a:rPr lang="ko"/>
              <a:t>결과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178800" y="771425"/>
            <a:ext cx="45114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/JSP19_AJAX/</a:t>
            </a:r>
            <a:r>
              <a:rPr b="1" lang="ko">
                <a:highlight>
                  <a:srgbClr val="FFFF00"/>
                </a:highlight>
              </a:rPr>
              <a:t>list.ajax</a:t>
            </a:r>
            <a:r>
              <a:rPr b="1" lang="ko"/>
              <a:t>?reqType=</a:t>
            </a:r>
            <a:r>
              <a:rPr b="1" lang="ko">
                <a:solidFill>
                  <a:srgbClr val="0000FF"/>
                </a:solidFill>
              </a:rPr>
              <a:t>json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5035175" y="1240925"/>
            <a:ext cx="3982500" cy="32721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827000" y="771425"/>
            <a:ext cx="45114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/JSP19_AJAX/</a:t>
            </a:r>
            <a:r>
              <a:rPr b="1" lang="ko">
                <a:highlight>
                  <a:srgbClr val="FFFF00"/>
                </a:highlight>
              </a:rPr>
              <a:t>list.ajax</a:t>
            </a:r>
            <a:r>
              <a:rPr b="1" lang="ko"/>
              <a:t>?reqType=</a:t>
            </a:r>
            <a:r>
              <a:rPr b="1" lang="ko">
                <a:solidFill>
                  <a:srgbClr val="9900FF"/>
                </a:solidFill>
              </a:rPr>
              <a:t>xml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2616900" y="3719425"/>
            <a:ext cx="2217900" cy="891300"/>
          </a:xfrm>
          <a:prstGeom prst="wedgeRoundRectCallout">
            <a:avLst>
              <a:gd fmla="val -65426" name="adj1"/>
              <a:gd fmla="val -30912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이렇게 response 할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Java Object 필요</a:t>
            </a:r>
            <a:br>
              <a:rPr lang="ko" sz="1500"/>
            </a:br>
            <a:r>
              <a:rPr lang="ko" sz="1500"/>
              <a:t>(POJO)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