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loomreach.com/en/blog/2018/07/what-is-a-single-page-application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lmprogramming.com/what-is-a-single-page-app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.blog.naver.com/PostView.nhn?blogId=genycho&amp;logNo=221291502851&amp;proxyReferer=https:%2F%2Fwww.google.com%2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46b329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46b329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46b32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46b32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46b329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46b329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646b329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646b329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https://www.bloomreach.com/en/blog/2018/07/what-is-a-single-page-application.html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46b329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46b329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https://elmprogramming.com/what-is-a-single-page-app.html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46b329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46b329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646b329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646b329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46b329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46b329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https://m.blog.naver.com/PostView.nhn?blogId=genycho&amp;logNo=221291502851&amp;proxyReferer=https:%2F%2Fwww.google.com%2F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46b329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46b329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.wikipedia.org/wiki/%EC%8B%B1%EA%B8%80_%ED%8E%98%EC%9D%B4%EC%A7%80_%EC%95%A0%ED%94%8C%EB%A6%AC%EC%BC%80%EC%9D%B4%EC%85%9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+ SPA게시판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인터페이스 구축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기반 REST API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771425"/>
            <a:ext cx="6013248" cy="39148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2"/>
          <p:cNvSpPr txBox="1"/>
          <p:nvPr/>
        </p:nvSpPr>
        <p:spPr>
          <a:xfrm>
            <a:off x="6472450" y="1472400"/>
            <a:ext cx="26553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프레임워크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부트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데이터 JPA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HATEOAS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REST 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 스프링 시큐리티 OAuth2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 : Single Page Application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828050"/>
            <a:ext cx="8520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서버로부터 완전한 새로운 페이지를 불러오지 않고 현재의 페이지를 동적으로 다시 작성함으로써 사용자와 소통하는 웹어플리케이션 이나 웹사이트 (</a:t>
            </a:r>
            <a:r>
              <a:rPr lang="ko" u="sng">
                <a:solidFill>
                  <a:schemeClr val="hlink"/>
                </a:solidFill>
                <a:hlinkClick r:id="rId3"/>
              </a:rPr>
              <a:t>위키백과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사용자 경험</a:t>
            </a:r>
            <a:r>
              <a:rPr lang="ko"/>
              <a:t>의 간섭을 막아주고, 마치 데스크탑 어플리케이션 처럼 동작하도록 한다.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11300" y="2327325"/>
            <a:ext cx="977700" cy="8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355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 구축 기본 요소, </a:t>
            </a:r>
            <a:r>
              <a:rPr lang="ko"/>
              <a:t>SPA 구축의 핵심 API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901" r="0" t="19601"/>
          <a:stretch/>
        </p:blipFill>
        <p:spPr>
          <a:xfrm>
            <a:off x="1513788" y="728350"/>
            <a:ext cx="6116425" cy="25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 rot="5400000">
            <a:off x="3737000" y="1889025"/>
            <a:ext cx="299700" cy="258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014700" y="3375425"/>
            <a:ext cx="37512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 단계를 설계하는 것이 핵심이며, </a:t>
            </a: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API 인터페이스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를 구축하는 단계이다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API : Application Programming Interface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100" y="64025"/>
            <a:ext cx="248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기존vsSPA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9425"/>
            <a:ext cx="3758515" cy="50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326250" y="1589150"/>
            <a:ext cx="1584900" cy="1345800"/>
          </a:xfrm>
          <a:prstGeom prst="wedgeRoundRectCallout">
            <a:avLst>
              <a:gd fmla="val 62580" name="adj1"/>
              <a:gd fmla="val -2111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[기존방식]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 페이지마다 새로이 로딩 발생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650850" y="1436750"/>
            <a:ext cx="1584900" cy="1345800"/>
          </a:xfrm>
          <a:prstGeom prst="wedgeRoundRectCallout">
            <a:avLst>
              <a:gd fmla="val -69176" name="adj1"/>
              <a:gd fmla="val -1301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[SPA방식]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업데이트가 필요한 부분만 동적으로 로딩 + 업데이트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1" cy="351943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type="title"/>
          </p:nvPr>
        </p:nvSpPr>
        <p:spPr>
          <a:xfrm>
            <a:off x="83100" y="64025"/>
            <a:ext cx="2483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기존방식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9" cy="338083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83100" y="64025"/>
            <a:ext cx="2980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 (API) 방식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328025" y="4145275"/>
            <a:ext cx="2204400" cy="725100"/>
          </a:xfrm>
          <a:prstGeom prst="wedgeRoundRectCallout">
            <a:avLst>
              <a:gd fmla="val -7896" name="adj1"/>
              <a:gd fmla="val -8466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꼭 JSON 일 필요는 없으나, JSON 이 가장 다루기 좋고, 배열, 오브젝트 등의 데이터 표현에 유리하다.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59300" y="64025"/>
            <a:ext cx="26220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API 중심설계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이점</a:t>
            </a:r>
            <a:endParaRPr sz="3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824" y="242450"/>
            <a:ext cx="5728326" cy="43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작성시 유용한 툴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236950" y="1096825"/>
            <a:ext cx="25953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외에도 다양한 툴들이 있다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SoapUI.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Postman.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Katalon Studio.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Tricentis Tosca.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Apigee.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JMeter.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Rest-Assured. ...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AutoNum type="arabicPeriod"/>
            </a:pP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Assertible.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55325"/>
            <a:ext cx="2371881" cy="9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26" y="1809097"/>
            <a:ext cx="3702150" cy="2313848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중심 개발에 특화된 기술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438" y="885325"/>
            <a:ext cx="1438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18585" l="12933" r="11566" t="15694"/>
          <a:stretch/>
        </p:blipFill>
        <p:spPr>
          <a:xfrm>
            <a:off x="2076900" y="2207250"/>
            <a:ext cx="2029123" cy="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 b="22067" l="15029" r="19763" t="14485"/>
          <a:stretch/>
        </p:blipFill>
        <p:spPr>
          <a:xfrm>
            <a:off x="4503850" y="2238374"/>
            <a:ext cx="2155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6">
            <a:alphaModFix/>
          </a:blip>
          <a:srcRect b="20803" l="26309" r="24003" t="4896"/>
          <a:stretch/>
        </p:blipFill>
        <p:spPr>
          <a:xfrm>
            <a:off x="7248750" y="2253623"/>
            <a:ext cx="1186154" cy="99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760225" y="1926925"/>
            <a:ext cx="79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760225" y="3527125"/>
            <a:ext cx="79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/>
          <p:nvPr/>
        </p:nvSpPr>
        <p:spPr>
          <a:xfrm>
            <a:off x="111825" y="889525"/>
            <a:ext cx="1863600" cy="876300"/>
          </a:xfrm>
          <a:prstGeom prst="homePlate">
            <a:avLst>
              <a:gd fmla="val 38436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서버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(백엔드)</a:t>
            </a:r>
            <a:endParaRPr sz="1800"/>
          </a:p>
        </p:txBody>
      </p:sp>
      <p:sp>
        <p:nvSpPr>
          <p:cNvPr id="130" name="Google Shape;130;p21"/>
          <p:cNvSpPr/>
          <p:nvPr/>
        </p:nvSpPr>
        <p:spPr>
          <a:xfrm>
            <a:off x="111825" y="2184925"/>
            <a:ext cx="1863600" cy="876300"/>
          </a:xfrm>
          <a:prstGeom prst="homePlate">
            <a:avLst>
              <a:gd fmla="val 38436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클라이언트</a:t>
            </a:r>
            <a:br>
              <a:rPr lang="ko" sz="1800"/>
            </a:br>
            <a:r>
              <a:rPr lang="ko" sz="1800"/>
              <a:t>(프론트엔드)</a:t>
            </a:r>
            <a:endParaRPr sz="1800"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5275" y="3849000"/>
            <a:ext cx="2133158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111825" y="3632725"/>
            <a:ext cx="1863600" cy="876300"/>
          </a:xfrm>
          <a:prstGeom prst="homePlate">
            <a:avLst>
              <a:gd fmla="val 38436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데이터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