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ae09e7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ae09e7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ae09e7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ae09e7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ae09e7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ae09e7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8ae09e7d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8ae09e7d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8ae09e7d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8ae09e7d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ae09e7d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ae09e7d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8ae09e7d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8ae09e7d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8ae09e7d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8ae09e7d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+ SPA게시판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Client  기획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152400"/>
            <a:ext cx="553762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4294967295" type="title"/>
          </p:nvPr>
        </p:nvSpPr>
        <p:spPr>
          <a:xfrm>
            <a:off x="159300" y="140225"/>
            <a:ext cx="213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최초로딩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81125" y="1659450"/>
            <a:ext cx="1732800" cy="1048200"/>
          </a:xfrm>
          <a:prstGeom prst="wedgeRoundRectCallout">
            <a:avLst>
              <a:gd fmla="val 72039" name="adj1"/>
              <a:gd fmla="val 327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페이징 로딩은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최초에 </a:t>
            </a:r>
            <a:r>
              <a:rPr b="1" lang="ko">
                <a:solidFill>
                  <a:srgbClr val="FF0000"/>
                </a:solidFill>
              </a:rPr>
              <a:t>단 한번만</a:t>
            </a:r>
            <a:r>
              <a:rPr lang="ko">
                <a:solidFill>
                  <a:srgbClr val="FF0000"/>
                </a:solidFill>
              </a:rPr>
              <a:t> 발생한다.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228600"/>
            <a:ext cx="558127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4294967295" type="title"/>
          </p:nvPr>
        </p:nvSpPr>
        <p:spPr>
          <a:xfrm>
            <a:off x="159300" y="368825"/>
            <a:ext cx="20784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페이징 동작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4294967295" type="title"/>
          </p:nvPr>
        </p:nvSpPr>
        <p:spPr>
          <a:xfrm>
            <a:off x="0" y="150075"/>
            <a:ext cx="22377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pageRows 동작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375" y="150075"/>
            <a:ext cx="1543050" cy="1524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50000" l="0" r="0" t="0"/>
          <a:stretch/>
        </p:blipFill>
        <p:spPr>
          <a:xfrm>
            <a:off x="1999800" y="150075"/>
            <a:ext cx="52839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9087" y="2971800"/>
            <a:ext cx="5238762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1869100" y="82500"/>
            <a:ext cx="5525400" cy="498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4294967295" type="title"/>
          </p:nvPr>
        </p:nvSpPr>
        <p:spPr>
          <a:xfrm>
            <a:off x="159300" y="140225"/>
            <a:ext cx="20784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글작성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11305" l="79901" r="0" t="50280"/>
          <a:stretch/>
        </p:blipFill>
        <p:spPr>
          <a:xfrm>
            <a:off x="540300" y="756375"/>
            <a:ext cx="1844226" cy="14099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725" y="140222"/>
            <a:ext cx="3532051" cy="22616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09004"/>
            <a:ext cx="4100750" cy="12393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9950" y="2610247"/>
            <a:ext cx="2798762" cy="2436853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7"/>
          <p:cNvSpPr/>
          <p:nvPr/>
        </p:nvSpPr>
        <p:spPr>
          <a:xfrm>
            <a:off x="2426450" y="1051175"/>
            <a:ext cx="873300" cy="76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407650" y="3184775"/>
            <a:ext cx="1386300" cy="1239300"/>
          </a:xfrm>
          <a:prstGeom prst="rightArrow">
            <a:avLst>
              <a:gd fmla="val 74425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페이지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업데이트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rot="7838800">
            <a:off x="2529269" y="2563414"/>
            <a:ext cx="1397315" cy="3874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159300" y="140225"/>
            <a:ext cx="26241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글(들)삭제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895112"/>
            <a:ext cx="3974250" cy="335327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40224"/>
            <a:ext cx="3034121" cy="895823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280" y="1299619"/>
            <a:ext cx="3034120" cy="90665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9825" y="2419350"/>
            <a:ext cx="2905728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 rot="-1799800">
            <a:off x="3810008" y="628256"/>
            <a:ext cx="990700" cy="54554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5881525" y="928375"/>
            <a:ext cx="532200" cy="518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881525" y="1995175"/>
            <a:ext cx="532200" cy="518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7913350" y="2495025"/>
            <a:ext cx="1130700" cy="1459800"/>
          </a:xfrm>
          <a:prstGeom prst="wedgeRectCallout">
            <a:avLst>
              <a:gd fmla="val -72924" name="adj1"/>
              <a:gd fmla="val -1401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 성공후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페이지 업데이트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4294967295" type="title"/>
          </p:nvPr>
        </p:nvSpPr>
        <p:spPr>
          <a:xfrm>
            <a:off x="159300" y="140225"/>
            <a:ext cx="26241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 읽기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8825"/>
            <a:ext cx="3657600" cy="1286037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925" y="152150"/>
            <a:ext cx="3861450" cy="2758174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2200" y="3519924"/>
            <a:ext cx="5276850" cy="9715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19"/>
          <p:cNvSpPr/>
          <p:nvPr/>
        </p:nvSpPr>
        <p:spPr>
          <a:xfrm>
            <a:off x="3810000" y="1009296"/>
            <a:ext cx="951900" cy="106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제목클릭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375125" y="2985775"/>
            <a:ext cx="2624100" cy="586500"/>
          </a:xfrm>
          <a:prstGeom prst="downArrow">
            <a:avLst>
              <a:gd fmla="val 75927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목록의 조회수도 업데이트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4294967295" type="title"/>
          </p:nvPr>
        </p:nvSpPr>
        <p:spPr>
          <a:xfrm>
            <a:off x="159300" y="140225"/>
            <a:ext cx="31017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읽던 글 삭제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0225"/>
            <a:ext cx="3408775" cy="24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500" y="140225"/>
            <a:ext cx="3872385" cy="11138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8374" y="1575076"/>
            <a:ext cx="3785850" cy="11138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6800" y="2784402"/>
            <a:ext cx="2480948" cy="214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 rot="-1799800">
            <a:off x="3581408" y="856856"/>
            <a:ext cx="990700" cy="54554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5652925" y="1156975"/>
            <a:ext cx="532200" cy="518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5652925" y="2223775"/>
            <a:ext cx="532200" cy="518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7684750" y="2723625"/>
            <a:ext cx="1130700" cy="1459800"/>
          </a:xfrm>
          <a:prstGeom prst="wedgeRectCallout">
            <a:avLst>
              <a:gd fmla="val -72924" name="adj1"/>
              <a:gd fmla="val -1401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 성공후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페이지 업데이트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4294967295" type="title"/>
          </p:nvPr>
        </p:nvSpPr>
        <p:spPr>
          <a:xfrm>
            <a:off x="159300" y="140225"/>
            <a:ext cx="31017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읽던 글 수정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25" y="832950"/>
            <a:ext cx="3245050" cy="22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775" y="76200"/>
            <a:ext cx="3572474" cy="249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4788" y="3330850"/>
            <a:ext cx="3572499" cy="1024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6725" y="2690025"/>
            <a:ext cx="2761699" cy="2369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21"/>
          <p:cNvSpPr/>
          <p:nvPr/>
        </p:nvSpPr>
        <p:spPr>
          <a:xfrm>
            <a:off x="3313275" y="1144350"/>
            <a:ext cx="716100" cy="88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4572000" y="3354150"/>
            <a:ext cx="1194600" cy="88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업데이트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 rot="8100000">
            <a:off x="3818224" y="2649712"/>
            <a:ext cx="1117936" cy="7199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