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901EE-0A21-47E8-A5C1-1BB1F0BC03A6}">
  <a:tblStyle styleId="{913901EE-0A21-47E8-A5C1-1BB1F0BC03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46b329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46b329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c9cead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c9cead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c9cead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5c9cead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c9cead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c9cead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47d0e5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47d0e5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3c4ed9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3c4ed9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+ SPA게시판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 설계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 게시판 인터페이스 (API)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875" y="1558050"/>
            <a:ext cx="3912975" cy="2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- 클라이언트 간 API 인터페이스 설계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어떠한 ‘기능’들이 필요할것인가 </a:t>
            </a:r>
            <a:r>
              <a:rPr b="1" lang="ko">
                <a:solidFill>
                  <a:srgbClr val="0000FF"/>
                </a:solidFill>
              </a:rPr>
              <a:t>요구사항 분석</a:t>
            </a:r>
            <a:r>
              <a:rPr lang="ko"/>
              <a:t>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‘기능’ 을 </a:t>
            </a:r>
            <a:r>
              <a:rPr b="1" lang="ko">
                <a:solidFill>
                  <a:srgbClr val="0000FF"/>
                </a:solidFill>
              </a:rPr>
              <a:t>요청(request) 기획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request URL 포맷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request parameter (요청인자)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요청 받은 URL에 대해 </a:t>
            </a:r>
            <a:r>
              <a:rPr b="1" lang="ko">
                <a:solidFill>
                  <a:srgbClr val="0000FF"/>
                </a:solidFill>
              </a:rPr>
              <a:t>수행할 ‘기능’ </a:t>
            </a:r>
            <a:r>
              <a:rPr lang="ko"/>
              <a:t>기술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DB 트랜잭션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서버동작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수행한 결과에 대한</a:t>
            </a:r>
            <a:r>
              <a:rPr b="1" lang="ko"/>
              <a:t> </a:t>
            </a:r>
            <a:r>
              <a:rPr b="1" lang="ko">
                <a:solidFill>
                  <a:srgbClr val="0000FF"/>
                </a:solidFill>
              </a:rPr>
              <a:t>‘출력 (response)‘</a:t>
            </a:r>
            <a:r>
              <a:rPr lang="ko"/>
              <a:t>기획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포맷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출력값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메세지 or 결과값 기획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요구사항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235500" y="7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{913901EE-0A21-47E8-A5C1-1BB1F0BC03A6}</a:tableStyleId>
              </a:tblPr>
              <a:tblGrid>
                <a:gridCol w="596625"/>
                <a:gridCol w="691200"/>
                <a:gridCol w="1753400"/>
                <a:gridCol w="4497000"/>
                <a:gridCol w="1203200"/>
              </a:tblGrid>
              <a:tr h="34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구분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필요기능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기능설명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4975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게</a:t>
                      </a:r>
                      <a:endParaRPr sz="2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시</a:t>
                      </a:r>
                      <a:endParaRPr sz="2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판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페이징 목록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페이징 목록 보기 :  특정 페이지 보기, 한페이지당 목록수  지정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읽기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uid 의 글 읽기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제목, 작성자, 내용  을 전달 받아 글 작성 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uid 의 글 의  ‘제목’ ‘내용’ 수정하기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9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삭제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uid (들)의 글(들)을 삭제 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355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기획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83100" y="61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{913901EE-0A21-47E8-A5C1-1BB1F0BC03A6}</a:tableStyleId>
              </a:tblPr>
              <a:tblGrid>
                <a:gridCol w="426175"/>
                <a:gridCol w="1059550"/>
                <a:gridCol w="1959350"/>
                <a:gridCol w="893125"/>
                <a:gridCol w="2695325"/>
                <a:gridCol w="1935925"/>
              </a:tblGrid>
              <a:tr h="34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필요기능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URL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method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parameter (요청인자)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예외상황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페이징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/board/{page}/{pageRows}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page </a:t>
                      </a:r>
                      <a:r>
                        <a:rPr lang="ko" sz="1300"/>
                        <a:t>: 몇번째 페이지?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pageRows</a:t>
                      </a: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" sz="1300"/>
                        <a:t>: 한 페이지당 몇개 글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param 없거나 잘못넘어오면 1페이지보여주기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읽기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/board/{uid}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uid 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uid 없거나 잘못되면 에러.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/board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content,  subject, name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subject, name 필수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/board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uid, content, subject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uid 없거나 잘못되면 에러.  subject 필수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삭제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/board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DELETE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0000FF"/>
                          </a:solidFill>
                        </a:rPr>
                        <a:t>uid (들)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uid 없으면 에러.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없는 글 삭제 요청해도 정상처리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기획 (출력) - data 항목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87900" y="6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{913901EE-0A21-47E8-A5C1-1BB1F0BC03A6}</a:tableStyleId>
              </a:tblPr>
              <a:tblGrid>
                <a:gridCol w="889600"/>
                <a:gridCol w="1278850"/>
                <a:gridCol w="2694525"/>
                <a:gridCol w="237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출력명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출력설명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A,B,C,D,F </a:t>
                      </a:r>
                      <a:br>
                        <a:rPr lang="ko"/>
                      </a:br>
                      <a:r>
                        <a:rPr lang="ko"/>
                        <a:t>공통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count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결과 데이터 개수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status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처리 결과 : “OK”, “FAIL” 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처리 메세지 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A,B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리스트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배열,  ※ data 항목 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page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현재 페이지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totalpage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전체 페이지수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totalcnt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전체 데이터 개수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writepages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한 페이징당 페이지 개수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pagerows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한 페이지당 데이터 개수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기획 (출력) </a:t>
            </a:r>
            <a:r>
              <a:rPr lang="ko"/>
              <a:t>- data 항목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87900" y="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{913901EE-0A21-47E8-A5C1-1BB1F0BC03A6}</a:tableStyleId>
              </a:tblPr>
              <a:tblGrid>
                <a:gridCol w="889600"/>
                <a:gridCol w="1278850"/>
                <a:gridCol w="2694525"/>
                <a:gridCol w="237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출력명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출</a:t>
                      </a:r>
                      <a:r>
                        <a:rPr b="1" lang="ko"/>
                        <a:t>력설명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리스트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배열,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616500" y="18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{913901EE-0A21-47E8-A5C1-1BB1F0BC03A6}</a:tableStyleId>
              </a:tblPr>
              <a:tblGrid>
                <a:gridCol w="889600"/>
                <a:gridCol w="1278850"/>
                <a:gridCol w="2694525"/>
                <a:gridCol w="237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uid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subject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제목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내용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작성자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viewcnt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조회수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regdate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