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3a6fb22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3a6fb22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632717b8e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632717b8e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글(wr_uid) 에 첨부파일(들) 추가 INSERT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글 update, insert 시 사용됨.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첨부파일 읽어 들이기 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//---------------------------------------------------------------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ResultSet --&gt; DTO배열로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 (wr_uid) 의 첨부파일(들)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파일 (bf_uid) 의 첨부파일 한개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물리적인 파일(들)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 (wr_uid) 의 첨부파일(들)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//1) 물리적인 파일(들) 삭제, 2) DB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복수개의 bf_uid 의 파일(들) 제거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TODO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3f088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3f088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3a6fb22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3a6fb22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3a6fb22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3a6fb2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d40309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d40309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3a6fb2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3a6fb2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3a6fb22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3a6fb22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ResultSet --&gt; DTO배열로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FileDTO[] createArray(ResultSet rs)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FileDTO arr[] = null;   // DTO 배열로 리턴할거다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ArrayList&lt;FileDTO&gt; list = new ArrayList&lt;FileDTO&gt;();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while(rs.next()){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int uid = rs.getInt("bf_uid");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source = rs.getString("bf_source");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file = rs.getString("bf_file");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FileDTO dto = new FileDTO(uid, source, file);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list.add(dto);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}//end while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arr = new FileDTO[list.size()];  // 리스트에 담긴 DTO 의 개수만큰의 배열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list.toArray(arr); //리스트에 저장된 데이터를 배열 객체에 복사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createArray()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특정 wr_uid 의 첨부파일(들) 정보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FileDTO[] selectFilesByWrUid(int wrUid)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FileDTO arr[]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트랜잭션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pstmt = conn.prepareStatement(D.SQL_FILE_SELECT);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pstmt.setInt(1, wrUid);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arr = createArray(rs);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try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selectFilesByWrUid()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특정 bf_uid 의 첨부파일 정보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FileDTO[] selectByUid(int uid)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FileDTO arr[] =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// 트랜잭션 처리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pstmt = conn.prepareStatement(D.SQL_FILE_SELECT_BY_UID);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pstmt.setInt(1, uid);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rs = pstmt.executeQuery();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arr = createArray(rs);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}finally{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try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arr;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selectByUid()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c0b418b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c0b418b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c0b418b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c0b418b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3a6fb22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3a6fb22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c0b418b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c0b418b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0b418b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0b418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63a6fb2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63a6fb2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63a6fb2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63a6fb2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7d40309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7d40309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3a6fb22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3a6fb22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// ★첨부파일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 (wr_uid)의 첨부파일 1개 INSERT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SQL_FILE_INSERT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"INSERT INTO test_file"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"(bf_uid, bf_source, bf_file, wr_uid)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"VALUES"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"(test_file_seq.nextval, ?, ?, ?)";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 (wr_uid)의 첨부파일(들)을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SQL_FILE_SELECT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"SELECT bf_uid, bf_source, bf_file FROM test_file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"WHERE wr_uid = ?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"ORDER BY bf_uid DESC";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첨부파일 (bf_uid) 하나를 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SQL_FILE_SELECT_BY_UID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"SELECT bf_uid, bf_source, bf_file FROM test_file 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+ "WHERE bf_uid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첨부파일 (bf_uid) 하나를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SQL_FILE_DELETE_BY_UID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"DELETE FROM test_file WHERE bf_uid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// 특정 글의 (wr_uid) 의 첨부파일(들)을 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static final String SQL_FILE_DELETE_BY_WRUID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	"DELETE FROM test_file WHERE wr_uid = ?";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3a6fb2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3a6fb2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7d40309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7d40309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FileDAO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Connection conn;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PreparedStatement pstmt;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Statement stmt;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ResultSet 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DAO 객체가 생성될때 Connection 도 생성된다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FileDAO(){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Class.forName(D.DRIVER);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conn = DriverManager.getConnection(D.URL, D.USERID, D.USERPW);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System.out.println("WriteDAO생성, 데이터베이스 연결!!");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catch (Exception e) {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e.printStackTrace();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}// 생성자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DB 자원 반납 메소드, 만들어놓으면 편함..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void close() throws SQLException{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if(rs != null) rs.close();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if(pstmt != null) pstmt.close();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if(stmt != null) stmt.close();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if(conn != null) conn.close();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close();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 // end DAO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3a6fb2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3a6fb2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첨부파일 #1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첨부파일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900FF"/>
                </a:solidFill>
              </a:rPr>
              <a:t>write</a:t>
            </a:r>
            <a:r>
              <a:rPr lang="ko"/>
              <a:t>, </a:t>
            </a:r>
            <a:r>
              <a:rPr lang="ko">
                <a:solidFill>
                  <a:srgbClr val="9900FF"/>
                </a:solidFill>
              </a:rPr>
              <a:t>view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write.jsp 수정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  </a:t>
            </a:r>
            <a:r>
              <a:rPr lang="ko">
                <a:solidFill>
                  <a:srgbClr val="9900FF"/>
                </a:solidFill>
              </a:rPr>
              <a:t>enctype="Multipart/form-data"</a:t>
            </a:r>
            <a:r>
              <a:rPr lang="ko"/>
              <a:t>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FileDAO 에 필요한 동작들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아래 메모 확인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9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FileDAO 에 추가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1275"/>
            <a:ext cx="4959824" cy="40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WriteDAO 수정 : insert 추가 (오버로딩)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885325"/>
            <a:ext cx="85206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원본파일 이름(들), 저장파일 이름(들) 을 매개변수 받고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글 먼저 insert 후  생성된 </a:t>
            </a:r>
            <a:r>
              <a:rPr b="1" lang="ko"/>
              <a:t>wr_uid </a:t>
            </a:r>
            <a:r>
              <a:rPr lang="ko"/>
              <a:t>값 가져오기 (</a:t>
            </a:r>
            <a:r>
              <a:rPr lang="ko">
                <a:solidFill>
                  <a:srgbClr val="0000FF"/>
                </a:solidFill>
              </a:rPr>
              <a:t>auto-generated 된 key 값</a:t>
            </a:r>
            <a:r>
              <a:rPr lang="ko"/>
              <a:t>!)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525"/>
            <a:ext cx="8839202" cy="219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WriteCommand.java 수정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885325"/>
            <a:ext cx="8520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MultiPartRequest </a:t>
            </a:r>
            <a:r>
              <a:rPr lang="ko"/>
              <a:t>사용!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일단 multipart 로 request 가 발생되면, 기존의 </a:t>
            </a:r>
            <a:r>
              <a:rPr lang="ko">
                <a:solidFill>
                  <a:srgbClr val="FF0000"/>
                </a:solidFill>
              </a:rPr>
              <a:t>request</a:t>
            </a:r>
            <a:r>
              <a:rPr lang="ko"/>
              <a:t>.getParamerter가 안된다.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// 1. MultipartRequest 생성 -&gt; 파일 업로드 됨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업로드된 파일의   '원본이름(들)' 과 '저장된 이름(들)' 받아오기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게시글 및 첨부파일 -&gt; DB 에 저장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동작확인!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425"/>
            <a:ext cx="2543900" cy="3686274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400" y="1285700"/>
            <a:ext cx="6032399" cy="892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7"/>
          <p:cNvSpPr/>
          <p:nvPr/>
        </p:nvSpPr>
        <p:spPr>
          <a:xfrm>
            <a:off x="3908300" y="2895025"/>
            <a:ext cx="4255800" cy="1264200"/>
          </a:xfrm>
          <a:prstGeom prst="wedgeRoundRectCallout">
            <a:avLst>
              <a:gd fmla="val -47279" name="adj1"/>
              <a:gd fmla="val -7366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 폴더에 파일생기는지 확인!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에도 제대로 INSERT 되는지 확인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읽기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FileDAO 에 추가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47625"/>
            <a:ext cx="8520600" cy="261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ViewCommand 수정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wr_uid</a:t>
            </a:r>
            <a:r>
              <a:rPr lang="ko"/>
              <a:t> 값에 첨부된 파일을 test_file 에서 읽어들이기 → </a:t>
            </a:r>
            <a:r>
              <a:rPr b="1" lang="ko"/>
              <a:t>FileDTO []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파일 여부 체크하여 세팅 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결과(FileDTO [] ) 를 request 에 담아 VIEW 에 보내기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view.jsp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첨부파일  및 다운로드 링크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이미지 파일인 경우 보여주기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게시글 마다</a:t>
            </a:r>
            <a:r>
              <a:rPr b="1" lang="ko">
                <a:solidFill>
                  <a:srgbClr val="9900FF"/>
                </a:solidFill>
              </a:rPr>
              <a:t> ‘임의개수의 첨부파일’</a:t>
            </a:r>
            <a:r>
              <a:rPr lang="ko"/>
              <a:t> 추가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업로드 경로는  Context Path / </a:t>
            </a:r>
            <a:r>
              <a:rPr b="1" lang="ko"/>
              <a:t>upload</a:t>
            </a:r>
            <a:r>
              <a:rPr lang="ko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업로드시 </a:t>
            </a:r>
            <a:r>
              <a:rPr b="1" lang="ko">
                <a:solidFill>
                  <a:srgbClr val="0000FF"/>
                </a:solidFill>
              </a:rPr>
              <a:t>파일이름</a:t>
            </a:r>
            <a:r>
              <a:rPr b="1" lang="ko"/>
              <a:t> </a:t>
            </a:r>
            <a:r>
              <a:rPr lang="ko"/>
              <a:t>기억(저장)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첨부파일 다운로드 가능.  다운로드시 업로드된 </a:t>
            </a:r>
            <a:r>
              <a:rPr b="1" lang="ko">
                <a:solidFill>
                  <a:srgbClr val="0000FF"/>
                </a:solidFill>
              </a:rPr>
              <a:t>파일이름</a:t>
            </a:r>
            <a:r>
              <a:rPr lang="ko"/>
              <a:t>으로 다운받게 하기.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글 수정에서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"/>
              <a:t> </a:t>
            </a:r>
            <a:r>
              <a:rPr b="1" lang="ko">
                <a:solidFill>
                  <a:srgbClr val="9900FF"/>
                </a:solidFill>
              </a:rPr>
              <a:t>첨부파일 삭제</a:t>
            </a:r>
            <a:r>
              <a:rPr lang="ko"/>
              <a:t> 가능.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 </a:t>
            </a:r>
            <a:r>
              <a:rPr b="1" lang="ko">
                <a:solidFill>
                  <a:srgbClr val="9900FF"/>
                </a:solidFill>
              </a:rPr>
              <a:t>첨부파일 새로 추가</a:t>
            </a:r>
            <a:r>
              <a:rPr lang="ko"/>
              <a:t>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글 삭제시 DB뿐 아니라, 첨부파일도 경로에서 물리적인 파일도 삭제 하기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첨부파일 이 이미지인 경우 게시물 화면에 보이기.  (view.do)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Controller 에 추가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885325"/>
            <a:ext cx="86919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download.do  처리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550" y="1411875"/>
            <a:ext cx="72104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DownLoadCommand.java .추가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특정 bf_uid 값의 파일 다운로드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세팅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17825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JSP18_MVC </a:t>
            </a:r>
            <a:r>
              <a:rPr lang="ko"/>
              <a:t> (혹은 </a:t>
            </a:r>
            <a:r>
              <a:rPr b="1" lang="ko"/>
              <a:t>JSP22_JSTL</a:t>
            </a:r>
            <a:r>
              <a:rPr lang="ko"/>
              <a:t>) 의 파일들 가져온뒤 정상 가동 확인하기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: Java,  라이브러리, JSP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첨부파일 DDL 작성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61525"/>
            <a:ext cx="8520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DDL 은 </a:t>
            </a:r>
            <a:r>
              <a:rPr b="1" lang="ko"/>
              <a:t>JSP15_Jdbc</a:t>
            </a:r>
            <a:r>
              <a:rPr lang="ko"/>
              <a:t> 에서 JSP20_FileUpload 로 ERD 폴더 가져온뒤 작업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0" y="1487650"/>
            <a:ext cx="1665175" cy="34272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/>
          <p:nvPr/>
        </p:nvSpPr>
        <p:spPr>
          <a:xfrm>
            <a:off x="1584725" y="2567050"/>
            <a:ext cx="899450" cy="2069000"/>
          </a:xfrm>
          <a:custGeom>
            <a:rect b="b" l="l" r="r" t="t"/>
            <a:pathLst>
              <a:path extrusionOk="0" h="82760" w="35978">
                <a:moveTo>
                  <a:pt x="1160" y="0"/>
                </a:moveTo>
                <a:cubicBezTo>
                  <a:pt x="6961" y="6123"/>
                  <a:pt x="36159" y="22946"/>
                  <a:pt x="35966" y="36739"/>
                </a:cubicBezTo>
                <a:cubicBezTo>
                  <a:pt x="35773" y="50532"/>
                  <a:pt x="5994" y="75090"/>
                  <a:pt x="0" y="8276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" name="Google Shape;88;p16"/>
          <p:cNvSpPr txBox="1"/>
          <p:nvPr/>
        </p:nvSpPr>
        <p:spPr>
          <a:xfrm>
            <a:off x="4306275" y="2051300"/>
            <a:ext cx="4182300" cy="58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dbeaver 등을 사용하고 있다면  새프로젝트에 커넥션 세팅하기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1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test_file 테이블 작성 + DDL 실행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900" y="1266325"/>
            <a:ext cx="3451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test_write_oracle.erm 수정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test_file</a:t>
            </a:r>
            <a:r>
              <a:rPr lang="ko"/>
              <a:t> 테이블 작성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test_write_oracle2.sql 로 뽑기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test_files_seq</a:t>
            </a:r>
            <a:r>
              <a:rPr lang="ko"/>
              <a:t>   라는 이름으로 SEQUENCE 도 정의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test_write 가 삭제되면 함께</a:t>
            </a:r>
            <a:br>
              <a:rPr lang="ko"/>
            </a:br>
            <a:r>
              <a:rPr lang="ko"/>
              <a:t>삭제되도록 </a:t>
            </a:r>
            <a:r>
              <a:rPr b="1" lang="ko"/>
              <a:t>ON DELETE</a:t>
            </a:r>
            <a:r>
              <a:rPr lang="ko"/>
              <a:t> 설정 →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600" y="537650"/>
            <a:ext cx="2079801" cy="5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125" y="1277050"/>
            <a:ext cx="5652250" cy="20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8637" y="3704800"/>
            <a:ext cx="5171225" cy="1087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35500" y="64025"/>
            <a:ext cx="3542700" cy="13821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첨부파일 추가 쿼리문 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73000" y="1359425"/>
            <a:ext cx="22515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Open Sans"/>
                <a:ea typeface="Open Sans"/>
                <a:cs typeface="Open Sans"/>
                <a:sym typeface="Open Sans"/>
              </a:rPr>
              <a:t>D.java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4552"/>
          <a:stretch/>
        </p:blipFill>
        <p:spPr>
          <a:xfrm>
            <a:off x="3881375" y="56150"/>
            <a:ext cx="5073051" cy="4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첨부파일 용 DTO 빈 객체 작성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83100" y="961525"/>
            <a:ext cx="30870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</a:t>
            </a:r>
            <a:r>
              <a:rPr b="1" lang="ko"/>
              <a:t>com.lec.beans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FileDTO.java</a:t>
            </a:r>
            <a:endParaRPr b="1"/>
          </a:p>
        </p:txBody>
      </p:sp>
      <p:sp>
        <p:nvSpPr>
          <p:cNvPr id="111" name="Google Shape;111;p19"/>
          <p:cNvSpPr/>
          <p:nvPr/>
        </p:nvSpPr>
        <p:spPr>
          <a:xfrm>
            <a:off x="632200" y="2564050"/>
            <a:ext cx="1557300" cy="1236900"/>
          </a:xfrm>
          <a:prstGeom prst="wedgeRoundRectCallout">
            <a:avLst>
              <a:gd fmla="val 72284" name="adj1"/>
              <a:gd fmla="val -3848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생성자, getter, setter 작성!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700" y="1457225"/>
            <a:ext cx="5733925" cy="1622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0225"/>
            <a:ext cx="3065700" cy="1417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첨부파일용 DAO 작성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30300" y="1787463"/>
            <a:ext cx="20751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com.lec.beans</a:t>
            </a:r>
            <a:br>
              <a:rPr b="1" lang="ko"/>
            </a:br>
            <a:r>
              <a:rPr b="1" lang="ko"/>
              <a:t>FileDAO.java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800" y="140225"/>
            <a:ext cx="5461802" cy="396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작성.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