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135498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135498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8193f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8193f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8193fca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8193fca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193fca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193fca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135498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135498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7d40309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7d40309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d40309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d40309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193fca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8193fca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8193fca2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8193fca2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8193fca2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8193fca2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7d40309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7d40309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d40309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d40309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7d40309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7d40309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첨부파일 #2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게시판 첨부파일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900FF"/>
                </a:solidFill>
              </a:rPr>
              <a:t>update</a:t>
            </a:r>
            <a:r>
              <a:rPr lang="ko"/>
              <a:t>, </a:t>
            </a:r>
            <a:r>
              <a:rPr lang="ko">
                <a:solidFill>
                  <a:srgbClr val="9900FF"/>
                </a:solidFill>
              </a:rPr>
              <a:t>delete</a:t>
            </a:r>
            <a:r>
              <a:rPr lang="ko"/>
              <a:t>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5" y="111113"/>
            <a:ext cx="2751325" cy="428410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350" y="228600"/>
            <a:ext cx="2962225" cy="42015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5375" y="152400"/>
            <a:ext cx="1538015" cy="4838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2"/>
          <p:cNvSpPr/>
          <p:nvPr/>
        </p:nvSpPr>
        <p:spPr>
          <a:xfrm>
            <a:off x="2796025" y="2100700"/>
            <a:ext cx="707700" cy="8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6529825" y="2100700"/>
            <a:ext cx="707700" cy="83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83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SelectCommand.java 수정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791025"/>
            <a:ext cx="8520600" cy="4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UPDATE 화면에 ‘첨부파일’ 내용을 보여줄수 있어야 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update.jsp 수정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45325" y="771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첨부파일 목록 보여주기  ← 삭제할수 있도록 세팅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삭제 선택된 첨부파일(들)의  bf_uid 값(들)이 서버로 전달되어야 한다.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첨부파일 추가 기능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write.jsp 에서 작성한 내용 그대로 가져와도 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UpdateCommand.java 수정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MultipartRequest 생성 -&gt; 파일 업로드 됨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업로드된 파일의   '원본이름(들)' 과 '저장된 이름(들)' 받아오기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삭제될 첨부파일(들) -&gt; DB에서 삭제, 물리적 파일도 삭제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입력한 값을 받아오기 --&gt; 글 수정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추가된 첨부파일(들)  -&gt; DB 에 저장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10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UpdateOk.jsp 수정</a:t>
            </a:r>
            <a:br>
              <a:rPr lang="ko"/>
            </a:br>
            <a:r>
              <a:rPr lang="ko" sz="2400">
                <a:solidFill>
                  <a:srgbClr val="666666"/>
                </a:solidFill>
              </a:rPr>
              <a:t>업데이트 수정후 view.do 로 이동하려면</a:t>
            </a:r>
            <a:endParaRPr sz="2400">
              <a:solidFill>
                <a:srgbClr val="666666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459525"/>
            <a:ext cx="8520600" cy="31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multipart ,request 로 처리했으니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updateOk.jsp 에 있던 </a:t>
            </a:r>
            <a:r>
              <a:rPr lang="ko">
                <a:solidFill>
                  <a:srgbClr val="0000FF"/>
                </a:solidFill>
              </a:rPr>
              <a:t>${param.uid} </a:t>
            </a:r>
            <a:r>
              <a:rPr lang="ko"/>
              <a:t>가 작동안할것이다.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UpdateCommand.java 수정!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ko"/>
              <a:t>updateOk.jsp </a:t>
            </a:r>
            <a:r>
              <a:rPr lang="ko"/>
              <a:t>수정!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삭제 시 첨부파일 삭제 하려면..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‘글 수정’ 에 앞서 ‘글 삭제’ 부터 만들어 두면 좋다.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글 삭제시 두가지를 삭제 한다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물리적으로 저장된 파일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에 저장된 첨부파일 정보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이는 DDL 에서 </a:t>
            </a:r>
            <a:r>
              <a:rPr b="1" lang="ko">
                <a:solidFill>
                  <a:srgbClr val="0000FF"/>
                </a:solidFill>
              </a:rPr>
              <a:t>ON DELETE CASCADE</a:t>
            </a:r>
            <a:r>
              <a:rPr lang="ko">
                <a:solidFill>
                  <a:srgbClr val="0000FF"/>
                </a:solidFill>
              </a:rPr>
              <a:t> </a:t>
            </a:r>
            <a:r>
              <a:rPr lang="ko"/>
              <a:t>로 설정해도 처리 된다. (Lec_DBMS #09강 Constraint)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74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FileDAO.java 에 추가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625"/>
            <a:ext cx="8839202" cy="2317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94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DeleteCommand.java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50" y="901525"/>
            <a:ext cx="6230122" cy="39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87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9204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파일은 삭제 되는지?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test_file 테이블에서 삭제 되는지?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글 수정 시  첨부파일..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기존 첨부된 파일은 오로지 </a:t>
            </a:r>
            <a:r>
              <a:rPr b="1" lang="ko"/>
              <a:t>‘삭제’</a:t>
            </a:r>
            <a:r>
              <a:rPr lang="ko"/>
              <a:t>만 가능.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삭제될 bf_uid 값(들) 이 서버에 전달되어야 한다</a:t>
            </a: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새로운 파일 </a:t>
            </a:r>
            <a:r>
              <a:rPr b="1" lang="ko"/>
              <a:t>추가</a:t>
            </a:r>
            <a:r>
              <a:rPr lang="ko"/>
              <a:t> 가능.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update 조차 multipart request 로 진행해야 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09600"/>
            <a:ext cx="2590075" cy="269424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450" y="218725"/>
            <a:ext cx="1790075" cy="17875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450" y="2006300"/>
            <a:ext cx="1284486" cy="290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