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1761D8-D57D-4FEB-B3B7-5655125BA9BD}">
  <a:tblStyle styleId="{B61761D8-D57D-4FEB-B3B7-5655125BA9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angzzang.tistory.com/entry/JSP-%ED%91%9C%ED%98%84-%EC%96%B8%EC%96%B4Expression-Language-%EB%98%90%EB%8A%94-%EC%9D%B5%EC%8A%A4%ED%94%84%EB%A0%88%EC%85%98-%EC%96%B8%EC%96%B4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참조: </a:t>
            </a:r>
            <a:r>
              <a:rPr lang="ko" u="sng">
                <a:solidFill>
                  <a:srgbClr val="B7B7B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http://gangzzang.tistory.com/entry/JSP-%ED%91%9C%ED%98%84-%EC%96%B8%EC%96%B4Expression-Language-%EB%98%90%EB%8A%94-%EC%9D%B5%EC%8A%A4%ED%94%84%EB%A0%88%EC%85%98-%EC%96%B8%EC%96%B4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5aaf1c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5aaf1c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73a40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73a40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e815b1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e815b1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e2bbb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e2bbb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e815b1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e815b1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&lt;title&gt;EL 내장객체&lt;/title&gt;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&lt;form action="el_ok.jsp" method="get"&gt;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아이디 : &lt;input type="text" name="id"&gt;&lt;br&gt;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비밀번호 : &lt;input type="password" name="pw"&gt;&lt;br&gt;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type="checkbox" name="hobby" value="music"&gt;음악&lt;br&gt;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type="checkbox" name="hobby" value="sport"&gt;운동&lt;br&gt;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type="checkbox" name="hobby" value="game"&gt;게임&lt;br&gt;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type="submit" value="login"&gt;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내장객체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application.setAttribute("application_name", "application_value");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session.setAttribute("session_name", "session_value");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pageContext.setAttribute("page_name", "page_value");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request.setAttribute("request_name", "request_value");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e815b1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e815b1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&lt;title&gt;EL 내장객체&lt;/title&gt;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id = request.getParameter("id");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pw = request.getParameter("pw");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[] hobby = request.getParameterValues("hobby");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아이디 : &lt;%= id %&gt;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비밀번호 : &lt;%= pw %&gt;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취미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 for(int i = 0; i &lt; hobby.length; i++){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&lt;%= hobby[i] %&gt;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&lt;%}%&gt;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아이디 : ${ param.id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비밀번호 : ${ param.pw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취미: ${ paramValues.hobby[0]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${ paramValues.hobby[1]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${ paramValues.hobby[2]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아이디 : ${ param["id"]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비밀번호 : ${ param["pw"] } &lt;br&gt;  &lt;%-- 명심: EL 은 Java가 아니다.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취미: ${ paramValues["hobby"][0]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${ paramValues["hobby"][1]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${ paramValues["hobby"][2]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applicationScope : ${ applicationScope.application_name 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sessionScope : ${ sessionScope.session_name 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pageScope : ${ pageScope.page_name 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requestScope : ${ requestScope.request_name 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context 초기화 파라미터&lt;br&gt;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initParam.con_name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initParam.con_id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initParam.con_pw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e815b1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e815b1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&lt;param-name&gt;con_name&lt;/param-name&gt;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&lt;param-value&gt;con_name은 홍길동 입니다.&lt;/param-value&gt;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&lt;param-name&gt;con_id&lt;/param-name&gt;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&lt;param-value&gt;con_id는 abcde 입니다.&lt;/param-value&gt;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&lt;param-name&gt;con_pw&lt;/param-name&gt;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&lt;param-value&gt;con_pw는 12345 입니다.&lt;/param-value&gt;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e815b1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e815b1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f5fc8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f5fc8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f24a8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1f24a8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73a40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73a40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815b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815b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373a406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373a406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373a406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373a406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373a406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373a406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&lt;title&gt;EL&lt;/title&gt;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&lt;h3&gt;Expression Language&lt;/h3&gt;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${10}&lt;br&gt;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${99.99}&lt;br&gt;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${"ABC"}&lt;br&gt;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${true}&lt;br&gt;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&lt;h3&gt;EL 의 연산자&lt;/h3&gt;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1 + 2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1 - 2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1 * 2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1 / 2 } &lt;br&gt;  &lt;%-- EL 은 Java 언어가 아니다..  1 / 2 의 결과는 0 이 아니다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1 &gt; 2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1 &lt; 2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(1 &gt; 2) ? 1 : 2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${ (1 &gt; 2) || (1 &lt; 2) }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int num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num: ${ num }&lt;br&gt; &lt;%-- EL 은 Java 언어가 아니다  변수값 그대로 표현은 안됨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num: &lt;%= num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bc4acf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bc4ac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373a406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373a406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373a406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373a40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id="member" class="com.test.ex.MemberDTO" scope="page"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&lt;jsp:setProperty name="member" property="name" value="홍길동"/&gt;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&lt;jsp:setProperty name="member" property="id" value="abc"/&gt;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&lt;jsp:setProperty name="member" property="pw" value="123"/&gt;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&lt;title&gt;EL - ActionTag&lt;/title&gt;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이름 : &lt;%= member.getName()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아이디 : &lt;%= member.getId()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비밀번호 : &lt;%= member.getPw()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이름 : &lt;jsp:getProperty name="member" property="name"/&gt;&lt;br&gt;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아이디 : &lt;jsp:getProperty name="member" property="id"/&gt;&lt;br&gt;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비밀번호 : &lt;jsp:getProperty name="member" property="pw"/&gt;&lt;br&gt;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이름 : ${ member.name 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아이디 : ${ member.id 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비밀번호 : ${ member.pw }&lt;br&gt;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JSP21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 : Expression Language (표현언어?)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5" y="609375"/>
            <a:ext cx="5586199" cy="28688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EL 의  내장 객체 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52400" y="990600"/>
            <a:ext cx="8832300" cy="578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 </a:t>
            </a:r>
            <a:r>
              <a:rPr lang="ko"/>
              <a:t>도 11개의 기본 내장 객체를 제공한다.</a:t>
            </a:r>
            <a:br>
              <a:rPr lang="ko"/>
            </a:br>
            <a:r>
              <a:rPr lang="ko"/>
              <a:t>값이 존재하지 않을 경우 null을 출력하지 않고 </a:t>
            </a:r>
            <a:r>
              <a:rPr b="1" lang="ko" u="sng"/>
              <a:t>아무것도 출력하지 않는다</a:t>
            </a:r>
            <a:endParaRPr b="1" u="sng"/>
          </a:p>
        </p:txBody>
      </p:sp>
      <p:graphicFrame>
        <p:nvGraphicFramePr>
          <p:cNvPr id="138" name="Google Shape;138;p23"/>
          <p:cNvGraphicFramePr/>
          <p:nvPr/>
        </p:nvGraphicFramePr>
        <p:xfrm>
          <a:off x="152400" y="177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{B61761D8-D57D-4FEB-B3B7-5655125BA9BD}</a:tableStyleId>
              </a:tblPr>
              <a:tblGrid>
                <a:gridCol w="1847725"/>
                <a:gridCol w="68815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 기본 객체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8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 설명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8E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pageContext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JSP의 page 기본 객체와 동일하다.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pageScope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pageContext 기본 객체에 저장된 속성의 &lt;속성, 값&gt; 매핑을 저장한 Map 객체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requestScope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request 기본 객체에 저장된 속성의 &lt;속성, 값&gt; 매핑을 저장한 Map 객체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sessionScope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session 기본 객체에 저장된 속성의 &lt;속성, 값&gt; 매핑을 저장한 Map 객체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applicationScope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application 기본 객체에 저장된 속성의 &lt;속성, 값&gt; 매핑을 저장한 Map 객체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4"/>
          <p:cNvGraphicFramePr/>
          <p:nvPr/>
        </p:nvGraphicFramePr>
        <p:xfrm>
          <a:off x="207388" y="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{B61761D8-D57D-4FEB-B3B7-5655125BA9BD}</a:tableStyleId>
              </a:tblPr>
              <a:tblGrid>
                <a:gridCol w="1847725"/>
                <a:gridCol w="68815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 기본 객체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8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</a:rPr>
                        <a:t> 설명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F8E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param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요청 파라미터의 &lt;파라미터이름, 값&gt; 매핑을 저장한 Map 객체, 타입은 String (request.getParameter(이름)의 결과와 동일)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paramValues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요청 파라미터의 &lt;파라미터이름, 값 배열&gt;매핑을 저장한 Map 객체, 타입은 String[] (request.getParameterValues(이름)의 결과와 동일)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header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요청 정보의 &lt;헤더이름, 값&gt; 매핑을 저장한 Map 객체 (request.getHeader(이름)의 결과와 동일)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headerValues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요청 정보의 &lt;헤더이름, 값 배열&gt; 매핑을 저장한 Map 객체 (request.getHeaders(이름)의 결과와 동일)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cookie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&lt;쿠키 이름, Cookie&gt; 매핑을 저장한 Map 객체 (request.getCookies()로 구한 Cookie 배열로 부터 매핑을 생성)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 initParam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초기화 파라미터의&lt;이름, 값&gt; 매핑을 저장한 Map 객체 (application.getInitParameter(이름)의 결과와 동일)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F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E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351925"/>
            <a:ext cx="85206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${member} =&gt; request.getAttribute("member");</a:t>
            </a:r>
            <a:br>
              <a:rPr lang="ko" sz="2400"/>
            </a:br>
            <a:r>
              <a:rPr lang="ko" sz="2400"/>
              <a:t>${</a:t>
            </a:r>
            <a:r>
              <a:rPr lang="ko" sz="2400">
                <a:solidFill>
                  <a:srgbClr val="0000FF"/>
                </a:solidFill>
              </a:rPr>
              <a:t>param</a:t>
            </a:r>
            <a:r>
              <a:rPr lang="ko" sz="2400"/>
              <a:t>.name} =&gt; request.getParameter("name");</a:t>
            </a:r>
            <a:br>
              <a:rPr lang="ko" sz="2400"/>
            </a:br>
            <a:r>
              <a:rPr lang="ko" sz="2400"/>
              <a:t>${</a:t>
            </a:r>
            <a:r>
              <a:rPr lang="ko" sz="2400">
                <a:solidFill>
                  <a:srgbClr val="0000FF"/>
                </a:solidFill>
              </a:rPr>
              <a:t>paramValues</a:t>
            </a:r>
            <a:r>
              <a:rPr lang="ko" sz="2400"/>
              <a:t>.name} </a:t>
            </a:r>
            <a:br>
              <a:rPr lang="ko" sz="2400"/>
            </a:br>
            <a:r>
              <a:rPr lang="ko" sz="2400"/>
              <a:t>     =&gt; request.getParameterValues("name");</a:t>
            </a:r>
            <a:br>
              <a:rPr lang="ko" sz="2400"/>
            </a:br>
            <a:r>
              <a:rPr lang="ko" sz="2400"/>
              <a:t>${</a:t>
            </a:r>
            <a:r>
              <a:rPr lang="ko" sz="2400">
                <a:solidFill>
                  <a:srgbClr val="0000FF"/>
                </a:solidFill>
              </a:rPr>
              <a:t>paramValues</a:t>
            </a:r>
            <a:r>
              <a:rPr lang="ko" sz="2400"/>
              <a:t>.name[0]} </a:t>
            </a:r>
            <a:br>
              <a:rPr lang="ko" sz="2400"/>
            </a:br>
            <a:r>
              <a:rPr lang="ko" sz="2400"/>
              <a:t>     =&gt; request.getParameterValues("name")[0];</a:t>
            </a:r>
            <a:br>
              <a:rPr lang="ko" sz="2400"/>
            </a:br>
            <a:br>
              <a:rPr lang="ko"/>
            </a:br>
            <a:r>
              <a:rPr lang="ko"/>
              <a:t>저장 객체의 attribute에 자동 접근하는데 자동검색 순위는 </a:t>
            </a:r>
            <a:br>
              <a:rPr lang="ko"/>
            </a:br>
            <a:r>
              <a:rPr lang="ko"/>
              <a:t>page, request, session, application 순이다.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el_form.jsp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6635175" y="1266325"/>
            <a:ext cx="219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8625"/>
            <a:ext cx="4533275" cy="25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el_ok.jsp  작성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에 context-param 설정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882" y="1339400"/>
            <a:ext cx="6310270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 해보자.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973725"/>
            <a:ext cx="3410575" cy="15761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215" y="64025"/>
            <a:ext cx="3188321" cy="51434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 은 request 객체의 attribute 손쉽게 접근 가능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225"/>
            <a:ext cx="8839202" cy="243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1898200" y="933800"/>
            <a:ext cx="41637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el_4.jsp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929" y="2359500"/>
            <a:ext cx="1466150" cy="23308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30"/>
          <p:cNvSpPr/>
          <p:nvPr/>
        </p:nvSpPr>
        <p:spPr>
          <a:xfrm>
            <a:off x="3750475" y="3168775"/>
            <a:ext cx="1331700" cy="52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path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 (Expression Language) 표현언어 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EL(Expression Language: 표현언어)란, 표현식 또는 액션 태그를 대신해서 </a:t>
            </a:r>
            <a:r>
              <a:rPr b="1" lang="ko">
                <a:highlight>
                  <a:srgbClr val="FFFF00"/>
                </a:highlight>
              </a:rPr>
              <a:t>‘값’을 표현하는 언어</a:t>
            </a:r>
            <a:r>
              <a:rPr lang="ko"/>
              <a:t> 입니다. </a:t>
            </a:r>
            <a:br>
              <a:rPr lang="ko"/>
            </a:br>
            <a:r>
              <a:rPr lang="ko"/>
              <a:t>Java 도 아니고, JSP 도 아니지만, </a:t>
            </a:r>
            <a:r>
              <a:rPr lang="ko" u="sng"/>
              <a:t>JSP를 보완하는 스크립트 언어</a:t>
            </a:r>
            <a:r>
              <a:rPr lang="ko"/>
              <a:t>입니다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63700" y="2648750"/>
            <a:ext cx="2963400" cy="475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&lt;%= value %&gt;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93425" y="2648750"/>
            <a:ext cx="2963400" cy="475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${ value }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4"/>
          <p:cNvCxnSpPr>
            <a:stCxn id="74" idx="3"/>
            <a:endCxn id="75" idx="1"/>
          </p:cNvCxnSpPr>
          <p:nvPr/>
        </p:nvCxnSpPr>
        <p:spPr>
          <a:xfrm>
            <a:off x="3827100" y="2886650"/>
            <a:ext cx="1266300" cy="0"/>
          </a:xfrm>
          <a:prstGeom prst="straightConnector1">
            <a:avLst/>
          </a:prstGeom>
          <a:noFill/>
          <a:ln cap="flat" cmpd="sng" w="38100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734772" y="3255100"/>
            <a:ext cx="3274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표현식</a:t>
            </a:r>
            <a:r>
              <a:rPr lang="ko" sz="2400"/>
              <a:t>(익스프레션)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40806" y="3255099"/>
            <a:ext cx="1241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endParaRPr sz="24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3928575"/>
            <a:ext cx="8520600" cy="10308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EL사용 이점:</a:t>
            </a:r>
            <a:br>
              <a:rPr lang="ko"/>
            </a:br>
            <a:r>
              <a:rPr lang="ko"/>
              <a:t>자바코드로 나타내기 번거로운 값</a:t>
            </a:r>
            <a:r>
              <a:rPr b="1" lang="ko" u="sng"/>
              <a:t>(특히 속성값)</a:t>
            </a:r>
            <a:r>
              <a:rPr b="1" lang="ko" u="sng"/>
              <a:t> 표현 단순화</a:t>
            </a:r>
            <a:br>
              <a:rPr lang="ko"/>
            </a:br>
            <a:r>
              <a:rPr lang="ko"/>
              <a:t>액션태그, JSTL 등과의 조합에서도 코딩 간결.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 의 기본구문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2220000"/>
            <a:ext cx="85206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‘</a:t>
            </a:r>
            <a:r>
              <a:rPr b="1" lang="ko"/>
              <a:t>식’</a:t>
            </a:r>
            <a:r>
              <a:rPr lang="ko"/>
              <a:t> 부분에는 EL 이  정의한 문법에 따라 값을 표현하는 식이 온다. (액션태그 또는 커스텀태그의 속성 값, 표현식)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- JSP의 스크립트 요소(스크립트릿, 표현식, 선언부)를 제외한 나머지 부분에서 사용될 수 있다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81000" y="1219200"/>
            <a:ext cx="1440600" cy="804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${식}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 에서 사용가능한 연산자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산술 : +, -, *, / %</a:t>
            </a:r>
            <a:br>
              <a:rPr lang="ko" sz="2400"/>
            </a:br>
            <a:r>
              <a:rPr lang="ko" sz="2400"/>
              <a:t>관계형 : ==, != &lt;, &gt;, &lt;=, &gt;=</a:t>
            </a:r>
            <a:br>
              <a:rPr lang="ko" sz="2400"/>
            </a:br>
            <a:r>
              <a:rPr lang="ko" sz="2400"/>
              <a:t>조건 : a? b : c</a:t>
            </a:r>
            <a:br>
              <a:rPr lang="ko" sz="2400"/>
            </a:br>
            <a:r>
              <a:rPr lang="ko" sz="2400"/>
              <a:t>논리 : &amp;&amp;, ||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JSP21_EL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EL 과 연산자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el_1.jsp</a:t>
            </a:r>
            <a:r>
              <a:rPr lang="ko"/>
              <a:t> 작성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625" y="152400"/>
            <a:ext cx="2200804" cy="483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2400"/>
            <a:ext cx="4504996" cy="483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액션태그로 사용되는 EL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885325"/>
            <a:ext cx="852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EL로 스크릿트릿의 Java변수값 표현은 안되나, 액션태그 등의 값은 출력 가능.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83375" y="1736175"/>
            <a:ext cx="7956900" cy="8775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&lt;jsp:getProperty name=</a:t>
            </a:r>
            <a:r>
              <a:rPr i="1"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"member" property="name"/&gt;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83375" y="3435053"/>
            <a:ext cx="7956900" cy="8775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${member.name }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0"/>
          <p:cNvCxnSpPr>
            <a:stCxn id="117" idx="2"/>
            <a:endCxn id="118" idx="0"/>
          </p:cNvCxnSpPr>
          <p:nvPr/>
        </p:nvCxnSpPr>
        <p:spPr>
          <a:xfrm>
            <a:off x="4461825" y="2613675"/>
            <a:ext cx="0" cy="821400"/>
          </a:xfrm>
          <a:prstGeom prst="straightConnector1">
            <a:avLst/>
          </a:prstGeom>
          <a:noFill/>
          <a:ln cap="flat" cmpd="sng" w="2857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el_2.jsp 작성 - 액션태그로 사용되는 EL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283500" y="1190125"/>
            <a:ext cx="5548800" cy="16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이전 프로젝트의 dto 객체 하나 가져오고..</a:t>
            </a:r>
            <a:br>
              <a:rPr lang="ko"/>
            </a:br>
            <a:br>
              <a:rPr lang="ko"/>
            </a:br>
            <a:r>
              <a:rPr b="1" lang="ko"/>
              <a:t>el_2.jsp</a:t>
            </a:r>
            <a:r>
              <a:rPr lang="ko"/>
              <a:t> 코드 작성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25"/>
            <a:ext cx="2344150" cy="3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