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8cd124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8cd124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bdb12d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bdb12d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8cd124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8cd124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8cd124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8cd124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4b54c6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4b54c6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bdb12d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bdb12d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bdb12d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bdb12d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bdb12d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bdb12d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bdb1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bdb1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App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void sortArr(int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int max(int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int min(int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String toNumber(String str)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String result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result;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bdb12d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bdb12d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App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void sortArr(int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int max(int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int min(int [] arr)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 실습3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String toNumber(String str)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String result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return result;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037725"/>
            <a:ext cx="8520600" cy="159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Production: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r>
              <a:rPr lang="ko">
                <a:solidFill>
                  <a:srgbClr val="9900FF"/>
                </a:solidFill>
              </a:rPr>
              <a:t>int</a:t>
            </a:r>
            <a:r>
              <a:rPr lang="ko">
                <a:solidFill>
                  <a:srgbClr val="9900FF"/>
                </a:solidFill>
              </a:rPr>
              <a:t> add(int, int)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9900FF"/>
                </a:solidFill>
              </a:rPr>
              <a:t>     </a:t>
            </a:r>
            <a:r>
              <a:rPr lang="ko"/>
              <a:t>int</a:t>
            </a:r>
            <a:r>
              <a:rPr lang="ko"/>
              <a:t>  매개변수 두개를 받아 더한 결과를 리턴하는 메소드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11700" y="2790325"/>
            <a:ext cx="8520600" cy="159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</a:t>
            </a:r>
            <a:r>
              <a:rPr b="1" lang="ko"/>
              <a:t>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@Test</a:t>
            </a:r>
            <a:br>
              <a:rPr lang="ko"/>
            </a:br>
            <a:r>
              <a:rPr lang="ko"/>
              <a:t> </a:t>
            </a:r>
            <a:r>
              <a:rPr lang="ko">
                <a:solidFill>
                  <a:srgbClr val="0000FF"/>
                </a:solidFill>
              </a:rPr>
              <a:t>public void test1()</a:t>
            </a:r>
            <a:br>
              <a:rPr lang="ko"/>
            </a:br>
            <a:r>
              <a:rPr b="1" lang="ko"/>
              <a:t> 5개</a:t>
            </a:r>
            <a:r>
              <a:rPr lang="ko"/>
              <a:t>의 테스트 데이터를 준비하여 add() 테스트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작성완료후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작성한</a:t>
            </a:r>
            <a:r>
              <a:rPr b="1" lang="ko"/>
              <a:t> App.java</a:t>
            </a:r>
            <a:r>
              <a:rPr lang="ko"/>
              <a:t> 와 </a:t>
            </a:r>
            <a:r>
              <a:rPr b="1" lang="ko"/>
              <a:t>AppTest.java</a:t>
            </a:r>
            <a:r>
              <a:rPr lang="ko"/>
              <a:t> 의 내용을 복사하여 답안에 붙여 넣어주세요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0" y="1946025"/>
            <a:ext cx="5219976" cy="20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5795625" y="2207825"/>
            <a:ext cx="1957200" cy="1488000"/>
          </a:xfrm>
          <a:prstGeom prst="wedgeRoundRectCallout">
            <a:avLst>
              <a:gd fmla="val -77685" name="adj1"/>
              <a:gd fmla="val 815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문제의 부분을 ‘답안’에 복사한후 코드를 붙여 넣어주세요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885325"/>
            <a:ext cx="8520600" cy="1146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Production: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r>
              <a:rPr lang="ko">
                <a:solidFill>
                  <a:srgbClr val="9900FF"/>
                </a:solidFill>
              </a:rPr>
              <a:t>boolean</a:t>
            </a:r>
            <a:r>
              <a:rPr lang="ko">
                <a:solidFill>
                  <a:srgbClr val="9900FF"/>
                </a:solidFill>
              </a:rPr>
              <a:t> comp(String, String)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두개의 String 매개변수를 받아 문자열이 같은지 비교하여 리턴 (같으면 true)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104525"/>
            <a:ext cx="8520600" cy="225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@Test</a:t>
            </a:r>
            <a:br>
              <a:rPr lang="ko"/>
            </a:br>
            <a:r>
              <a:rPr lang="ko"/>
              <a:t> </a:t>
            </a:r>
            <a:r>
              <a:rPr lang="ko">
                <a:solidFill>
                  <a:srgbClr val="0000FF"/>
                </a:solidFill>
              </a:rPr>
              <a:t>public void test2()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3개</a:t>
            </a:r>
            <a:r>
              <a:rPr lang="ko"/>
              <a:t>의 테스트 데이터로 메소드 테스트 진행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실습3: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09125"/>
            <a:ext cx="8520600" cy="161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Production: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r>
              <a:rPr lang="ko">
                <a:solidFill>
                  <a:srgbClr val="9900FF"/>
                </a:solidFill>
              </a:rPr>
              <a:t>int</a:t>
            </a:r>
            <a:r>
              <a:rPr lang="ko">
                <a:solidFill>
                  <a:srgbClr val="9900FF"/>
                </a:solidFill>
              </a:rPr>
              <a:t> toNumber(String)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을 매개변수 받아 int 로 변환하여 리턴</a:t>
            </a:r>
            <a:br>
              <a:rPr lang="ko"/>
            </a:br>
            <a:r>
              <a:rPr lang="ko"/>
              <a:t>        ex)   “10” → 10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2637925"/>
            <a:ext cx="8520600" cy="225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@Test</a:t>
            </a:r>
            <a:br>
              <a:rPr lang="ko"/>
            </a:br>
            <a:r>
              <a:rPr lang="ko"/>
              <a:t> </a:t>
            </a:r>
            <a:r>
              <a:rPr lang="ko">
                <a:solidFill>
                  <a:srgbClr val="0000FF"/>
                </a:solidFill>
              </a:rPr>
              <a:t>public void test3()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3개</a:t>
            </a:r>
            <a:r>
              <a:rPr lang="ko"/>
              <a:t>의 테스트 데이터로 테스트 수행하기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실습4: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809125"/>
            <a:ext cx="8520600" cy="161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Production: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r>
              <a:rPr lang="ko">
                <a:solidFill>
                  <a:srgbClr val="9900FF"/>
                </a:solidFill>
              </a:rPr>
              <a:t>String toDigit(String)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을 매개변수 받아 숫자를 제외한 문자열을 제거하여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ex)  “010-4537-2233”  → “01045372233”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ex)  “2012년06월07일”  → “20120607”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637925"/>
            <a:ext cx="8520600" cy="225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@Test</a:t>
            </a:r>
            <a:br>
              <a:rPr lang="ko"/>
            </a:br>
            <a:r>
              <a:rPr lang="ko"/>
              <a:t> </a:t>
            </a:r>
            <a:r>
              <a:rPr lang="ko">
                <a:solidFill>
                  <a:srgbClr val="0000FF"/>
                </a:solidFill>
              </a:rPr>
              <a:t>public void test4()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3개</a:t>
            </a:r>
            <a:r>
              <a:rPr lang="ko"/>
              <a:t>의 테스트 데이터로 테스트 수행하기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New - Spring Starter Project</a:t>
            </a:r>
            <a:endParaRPr sz="22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25" y="2043400"/>
            <a:ext cx="7105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394522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823150" y="2807625"/>
            <a:ext cx="1985700" cy="942300"/>
          </a:xfrm>
          <a:prstGeom prst="wedgeRoundRectCallout">
            <a:avLst>
              <a:gd fmla="val -109645" name="adj1"/>
              <a:gd fmla="val -4756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자신의 번호로 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JUnitTest</a:t>
            </a:r>
            <a:r>
              <a:rPr lang="ko">
                <a:solidFill>
                  <a:srgbClr val="0000FF"/>
                </a:solidFill>
              </a:rPr>
              <a:t>33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0" y="228600"/>
            <a:ext cx="3817299" cy="46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4810550" y="2514350"/>
            <a:ext cx="1768200" cy="2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228600"/>
            <a:ext cx="4419600" cy="4336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7254575" y="874925"/>
            <a:ext cx="1768200" cy="722100"/>
          </a:xfrm>
          <a:prstGeom prst="wedgeRoundRectCallout">
            <a:avLst>
              <a:gd fmla="val -82957" name="adj1"/>
              <a:gd fmla="val 5000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production code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406975" y="2703725"/>
            <a:ext cx="1768200" cy="722100"/>
          </a:xfrm>
          <a:prstGeom prst="wedgeRoundRectCallout">
            <a:avLst>
              <a:gd fmla="val -82957" name="adj1"/>
              <a:gd fmla="val 5000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code</a:t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3047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Production,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App.java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077525" y="-27000"/>
            <a:ext cx="5118900" cy="4927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public class App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// 실습 1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public int </a:t>
            </a:r>
            <a:r>
              <a:rPr lang="ko" sz="13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(int a, int b)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// 실습 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lang="ko" sz="13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comp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(String a, String b){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// 실습3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public int </a:t>
            </a:r>
            <a:r>
              <a:rPr lang="ko" sz="13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(String){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// 실습4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ko" sz="13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toDigit</a:t>
            </a: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(String str)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String result = "";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	return result;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87075" y="1996025"/>
            <a:ext cx="1563000" cy="997800"/>
          </a:xfrm>
          <a:prstGeom prst="wedgeRoundRectCallout">
            <a:avLst>
              <a:gd fmla="val 78369" name="adj1"/>
              <a:gd fmla="val -667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코드를 복사해넣으세요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1725" y="164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AppTest.java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914450" y="177150"/>
            <a:ext cx="4572600" cy="47898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public class AppTest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	// 실습1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ko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test1</a:t>
            </a: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// 실습2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ko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test2</a:t>
            </a: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// 실습3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ko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test3</a:t>
            </a: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// 실습4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ko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test4</a:t>
            </a: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	// TODO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586375" y="1140875"/>
            <a:ext cx="2594100" cy="968700"/>
          </a:xfrm>
          <a:prstGeom prst="wedgeRoundRectCallout">
            <a:avLst>
              <a:gd fmla="val 60563" name="adj1"/>
              <a:gd fmla="val -986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꼭!! JUnit의  메소드를 사용하여 테스트 검증을 하세요 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956525" y="2571750"/>
            <a:ext cx="1563000" cy="997800"/>
          </a:xfrm>
          <a:prstGeom prst="wedgeRoundRectCallout">
            <a:avLst>
              <a:gd fmla="val 78369" name="adj1"/>
              <a:gd fmla="val -667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코드를 복사해넣으세요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