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1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8310b17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8310b1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d8310b17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d8310b17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d8310b1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d8310b1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e371bfc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be371bfc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be371bfc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be371bfc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be371bfc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be371bfc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be371bfc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be371bfc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d8310b1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d8310b1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be371bfc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be371bfc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https://dololak.tistory.com/485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be371bfc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be371bfc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8310b1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8310b1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be371bfc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be371bfc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d8310b17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d8310b17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be371bfc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be371bfc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be371bfc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be371bfc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8310b1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8310b1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8310b1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8310b1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e371bfc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e371bfc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be371bfc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be371bfc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be371bfc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be371bfc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환경세팅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 for Eclipse</a:t>
            </a:r>
            <a:endParaRPr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재가동후.  확인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5038725" y="961525"/>
            <a:ext cx="3260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 ..  해보면.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Spring Boot 프로젝트 를 선택할수 있도록 추가 되었다.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기존의 Spring 프로젝트를 하려면  STS3 Add-on 도 설치해야 한다.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71425"/>
            <a:ext cx="429441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3699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STS3 Add On 설치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100" y="76200"/>
            <a:ext cx="474293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394750" y="1394850"/>
            <a:ext cx="34464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[Help] - Eclipse Marketplace..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3306232" cy="324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052" y="152400"/>
            <a:ext cx="3694875" cy="324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8600" y="4086576"/>
            <a:ext cx="3429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400" y="3707825"/>
            <a:ext cx="3312524" cy="10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3473575" y="2111500"/>
            <a:ext cx="9189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167300" y="4086575"/>
            <a:ext cx="9189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4820000" y="4086575"/>
            <a:ext cx="9189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252650" y="69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재시작후..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2978700" y="275725"/>
            <a:ext cx="59997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welcome page 가 Spring 으로 바뀐걸 확인할수 있다.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777200"/>
            <a:ext cx="7645176" cy="40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뭔가를 계속 다운로드 받는다??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266325"/>
            <a:ext cx="69906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잠시, 다운받게 내버려 두세요.  (중간에 끄지 마시고)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04" y="2137054"/>
            <a:ext cx="7926800" cy="18352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STS3 설치 확인: Spring Perspective 사용가능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3660800"/>
            <a:ext cx="41004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스프링 프레임워크 사용한 프로젝트 개발시에는 Spring Perspective 사용하세요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b="7381" l="12656" r="0" t="0"/>
          <a:stretch/>
        </p:blipFill>
        <p:spPr>
          <a:xfrm>
            <a:off x="153425" y="1023150"/>
            <a:ext cx="4100349" cy="20376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446" y="984096"/>
            <a:ext cx="3564801" cy="36742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216425"/>
            <a:ext cx="46032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Spring Perspective 사용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96" y="1323850"/>
            <a:ext cx="3977000" cy="1874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4" name="Google Shape;184;p28"/>
          <p:cNvCxnSpPr/>
          <p:nvPr/>
        </p:nvCxnSpPr>
        <p:spPr>
          <a:xfrm flipH="1">
            <a:off x="2318675" y="2607100"/>
            <a:ext cx="1040400" cy="16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83100" y="140225"/>
            <a:ext cx="3147900" cy="20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STS3 설치확인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Project 생성 가능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21414" l="0" r="0" t="0"/>
          <a:stretch/>
        </p:blipFill>
        <p:spPr>
          <a:xfrm>
            <a:off x="3459625" y="64025"/>
            <a:ext cx="5621150" cy="47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/>
          <p:nvPr/>
        </p:nvSpPr>
        <p:spPr>
          <a:xfrm>
            <a:off x="398000" y="2403350"/>
            <a:ext cx="2204400" cy="1270500"/>
          </a:xfrm>
          <a:prstGeom prst="wedgeRectCallout">
            <a:avLst>
              <a:gd fmla="val 77776" name="adj1"/>
              <a:gd fmla="val -6623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확인!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3348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Explorer 뷰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66325"/>
            <a:ext cx="3204900" cy="21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현재 진행중인 스프링 프로젝트의 설정파일들이나 스프링 빈 또는 컴포넌트들을 한눈에 볼 수 있습니다.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888" y="586538"/>
            <a:ext cx="50196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23817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 아이콘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266325"/>
            <a:ext cx="2732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스프링이 관리하는 디렉토리나 컴포넌트, 설정파일에는 s 아이콘이 붙어 있어서,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이들이 스프링 관련 파일임을 알수 있다.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652" y="236850"/>
            <a:ext cx="4003450" cy="44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 rotWithShape="1">
          <a:blip r:embed="rId4">
            <a:alphaModFix/>
          </a:blip>
          <a:srcRect b="45489" l="0" r="38525" t="0"/>
          <a:stretch/>
        </p:blipFill>
        <p:spPr>
          <a:xfrm>
            <a:off x="7376425" y="465450"/>
            <a:ext cx="1602000" cy="17330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83100" y="292625"/>
            <a:ext cx="9144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많이 사용하는 스프링 개발환경 세팅방법들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55995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Eclipse + STS 플러그인</a:t>
            </a:r>
            <a:br>
              <a:rPr lang="ko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STS (Spring Tool Suite) </a:t>
            </a:r>
            <a:br>
              <a:rPr lang="ko" sz="2400"/>
            </a:br>
            <a:br>
              <a:rPr lang="ko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IntelliJ </a:t>
            </a:r>
            <a:r>
              <a:rPr lang="ko" sz="2400">
                <a:solidFill>
                  <a:srgbClr val="0000FF"/>
                </a:solidFill>
              </a:rPr>
              <a:t>Ultimate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850" y="2211288"/>
            <a:ext cx="1010950" cy="11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475" y="1253450"/>
            <a:ext cx="6191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075" y="1253450"/>
            <a:ext cx="6191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5481275" y="1419250"/>
            <a:ext cx="337800" cy="354600"/>
          </a:xfrm>
          <a:prstGeom prst="mathPlus">
            <a:avLst>
              <a:gd fmla="val 23520" name="adj1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7900" y="3497750"/>
            <a:ext cx="1010950" cy="10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216425"/>
            <a:ext cx="67653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 파일에서 CTRL + SPACE 활용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266325"/>
            <a:ext cx="2443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스프링 컨테이너 설정시 xml 설정 파일에서 Ctrl + Space 단축키를 이용한 코드 힌트 기능을 사용할 수 있습니다. 이 밖에도 설정과 관련된 많은 편의 기능들을 제공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675" y="971475"/>
            <a:ext cx="4832225" cy="39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eclipse.ini 파일 수정하기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809125"/>
            <a:ext cx="8520600" cy="16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이클립스의 ‘실행’ 은  기본적으로 JDK 가 아닌 JRE 에서 실행하게 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이는 이후에 설치하는 Lombok 등의 일부 라이브러리의 사용에 문제가 발생될수 있으므로   ini 파일에 추가해주는게 좋습니다.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이클립스 종료수 수정하셨다가 다시 이클립스 가동하면 적용됩니다.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715925"/>
            <a:ext cx="1952625" cy="18669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1" name="Google Shape;221;p33"/>
          <p:cNvSpPr txBox="1"/>
          <p:nvPr/>
        </p:nvSpPr>
        <p:spPr>
          <a:xfrm>
            <a:off x="3159825" y="2654575"/>
            <a:ext cx="5167800" cy="62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C:\Program Files\Java\jdk1.8.0_111\bin\javaw.exe</a:t>
            </a: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4657300" y="3615350"/>
            <a:ext cx="2609100" cy="707400"/>
          </a:xfrm>
          <a:prstGeom prst="wedgeRoundRectCallout">
            <a:avLst>
              <a:gd fmla="val -17620" name="adj1"/>
              <a:gd fmla="val -8512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자신의 설치경로를 지정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 설치 및 세팅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266325"/>
            <a:ext cx="4603200" cy="21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JDK 설치및 환경변수 설정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이클립스 EE 설치 및 인코딩 설정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Tomcat  서버 설치 및 설정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Database ( ORACLE ) 등 설치 및 설정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005750" y="1152425"/>
            <a:ext cx="3826500" cy="1331700"/>
          </a:xfrm>
          <a:prstGeom prst="wedgeRoundRectCallout">
            <a:avLst>
              <a:gd fmla="val -82351" name="adj1"/>
              <a:gd fmla="val -3529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스프링 5.x  :  JDK 1.8 이상 필요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스프링 </a:t>
            </a:r>
            <a:r>
              <a:rPr lang="ko" sz="1800"/>
              <a:t>4.x  : </a:t>
            </a:r>
            <a:r>
              <a:rPr lang="ko" sz="1800"/>
              <a:t> JDK 1.6 이상 필요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스프링 </a:t>
            </a:r>
            <a:r>
              <a:rPr lang="ko" sz="1800"/>
              <a:t>3.x  :  JDK 1.5 이상 필요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5355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 (Spring Tool Suite) 설치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45072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이클립스에서 Spring 프레임 워크 개발을 위해서는 STS 를 설치 해야 한다.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500" y="-5475"/>
            <a:ext cx="291465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3943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MarketPlace 부터 업데이트..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974725"/>
            <a:ext cx="28266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업데이트 해야 한다면 이부터 업데이트 합시다.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008" y="0"/>
            <a:ext cx="47407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3729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검색어 spring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66325"/>
            <a:ext cx="372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Spring Tool  4 </a:t>
            </a:r>
            <a:r>
              <a:rPr lang="ko"/>
              <a:t>  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Spring Tool 3 Add On</a:t>
            </a:r>
            <a:r>
              <a:rPr lang="ko"/>
              <a:t>  필요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36775" y="2651000"/>
            <a:ext cx="3566700" cy="843600"/>
          </a:xfrm>
          <a:prstGeom prst="wedgeRoundRectCallout">
            <a:avLst>
              <a:gd fmla="val 50861" name="adj1"/>
              <a:gd fmla="val -9878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일단 Sprint Tool 4 부터 설치하자</a:t>
            </a:r>
            <a:endParaRPr sz="18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700" y="152400"/>
            <a:ext cx="461273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250" y="893000"/>
            <a:ext cx="4097349" cy="30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4164125" y="2385675"/>
            <a:ext cx="1147200" cy="33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231075" y="109400"/>
            <a:ext cx="876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설치요소확인 / </a:t>
            </a:r>
            <a:r>
              <a:rPr lang="ko"/>
              <a:t>라이센스 동의 및 설치 시작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16800"/>
            <a:ext cx="3859325" cy="3490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66325"/>
            <a:ext cx="76509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설치 중간에 경고창 뜨면 [Install anyway] ..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35471" r="0" t="7261"/>
          <a:stretch/>
        </p:blipFill>
        <p:spPr>
          <a:xfrm>
            <a:off x="311700" y="1796425"/>
            <a:ext cx="3995201" cy="530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750" y="2591470"/>
            <a:ext cx="4045651" cy="14562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71050" y="247700"/>
            <a:ext cx="3725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설치후 재시작..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03725" y="991850"/>
            <a:ext cx="3387000" cy="14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설치완료후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이클립스 재시작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25" y="2394875"/>
            <a:ext cx="3312524" cy="10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