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PT Sans Narrow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10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5dc40b7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5dc40b7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5dc40b7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5dc40b7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5dc40b7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5dc40b7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5dc40b7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5dc40b7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d5dc40b7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d5dc40b7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5dc40b7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5dc40b7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d5dc40b7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d5dc40b7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5dc40b7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5dc40b7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d5dc40b7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d5dc40b7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d5dc40b7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d5dc40b7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5aacfb6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5aacfb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d5dc40b7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d5dc40b7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5dc40b7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5dc40b7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d5dc40b7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d5dc40b7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d5dc40b7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d5dc40b7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d5dc40b7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d5dc40b7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d5dc40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d5dc40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d5dc40b7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d5dc40b7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d5dc40b7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d5dc40b7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d5dc40b7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d5dc40b7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d5dc40b7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d5dc40b7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5aacfb6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5aacfb6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d5dc40b7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d5dc40b7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d5dc40b7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d5dc40b7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5dc40b7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d5dc40b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5aacfb6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5aacfb6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5aacfb6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5aacfb6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id="scoreA" class="com.lec.spring.Score"&gt;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value="88"/&gt;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value="70"/&gt;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value="91"/&gt;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value="좋아요"/&gt;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id="Hong" class="com.lec.spring.Student"&gt;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value="홍길동"/&gt;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value="25"/&gt;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ref="scoreA"/&gt;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id="Park" class="com.lec.spring.Student"&gt;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&lt;property name="name" value="박주찬"/&gt;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&lt;property name="age" value="19"/&gt;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&lt;property name="score" ref="scoreA"/&gt;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5dc40b7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5dc40b7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5dc40b7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5dc40b7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public class DAO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String uid; // DAO객체 식별용 필드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DAO()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System.out.println("DAO() 생성");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DAO(String uid)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super();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System.out.printf("DAO(%s) 생성\n", 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this.uid = uid;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String toString()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String.format("[DAO: %s]", this.uid);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 // end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5dc40b7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5dc40b7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7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 - 자동주입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603825" y="2850050"/>
            <a:ext cx="569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STS03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/>
              <a:t>@Autowired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빈(bean) 생성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561400" y="2941300"/>
            <a:ext cx="22707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25" y="1152425"/>
            <a:ext cx="5697076" cy="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05" y="2010125"/>
            <a:ext cx="8472382" cy="7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2"/>
          <p:cNvCxnSpPr/>
          <p:nvPr/>
        </p:nvCxnSpPr>
        <p:spPr>
          <a:xfrm>
            <a:off x="1837475" y="1364250"/>
            <a:ext cx="1678200" cy="93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작성 :  AutowiredMain01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81000" y="3861625"/>
            <a:ext cx="8451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1025"/>
            <a:ext cx="8839199" cy="1780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실행하고 결과 확인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5548625" y="1385950"/>
            <a:ext cx="3283800" cy="3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왜, 이렇게 나왔는지는 확실히 이해해야 합니다.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3425"/>
            <a:ext cx="5243825" cy="67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10743"/>
            <a:ext cx="5243825" cy="3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고찰 :  만약 생성자 매개변수가 없다면??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596025" y="1871100"/>
            <a:ext cx="21045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rgbClr val="FF0000"/>
                </a:solidFill>
              </a:rPr>
              <a:t>에러다?  왜??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0825"/>
            <a:ext cx="8839202" cy="3629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513625" y="4130600"/>
            <a:ext cx="8355600" cy="506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지금부터 @Autowired 를 사용할수 있는 3가지  (생성자, 멤버변수, setter) 에 대해 배우겠습니다.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76625"/>
            <a:ext cx="6159637" cy="30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‘생성자’에 @Autowired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66325"/>
            <a:ext cx="8520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좀점에 RegisterService 와 동일한 구조를 갖는 ReadService 클래스 생성 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7082250" y="1943000"/>
            <a:ext cx="1888200" cy="803100"/>
          </a:xfrm>
          <a:prstGeom prst="wedgeRoundRectCallout">
            <a:avLst>
              <a:gd fmla="val -71454" name="adj1"/>
              <a:gd fmla="val -18472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Service 클래스들은 Service.java 에 계속 만들겠습니다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단! (default)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빈(bean) 객체 생성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66325"/>
            <a:ext cx="85206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당연히 에러다..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2325"/>
            <a:ext cx="8839199" cy="37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생성자에 @Autowired 추가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97875" y="3787700"/>
            <a:ext cx="79938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어노테이션 import 해야 됨</a:t>
            </a:r>
            <a:br>
              <a:rPr lang="ko"/>
            </a:br>
            <a:r>
              <a:rPr lang="ko"/>
              <a:t>저장하고, 좀점의 설정파일 보면 에러가 사라져 있을 것이다.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5124200" cy="17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437625"/>
            <a:ext cx="7877524" cy="2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작성 하고, 실행 확인하기.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038850" y="2514500"/>
            <a:ext cx="1793400" cy="20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25"/>
            <a:ext cx="81819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38" y="2248250"/>
            <a:ext cx="55530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538" y="3686525"/>
            <a:ext cx="55530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>
            <a:off x="289375" y="2934075"/>
            <a:ext cx="4861200" cy="32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289375" y="4077075"/>
            <a:ext cx="4861200" cy="32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고찰 : bean matching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5541375" y="445025"/>
            <a:ext cx="32331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자동주입 하게 되면</a:t>
            </a:r>
            <a:br>
              <a:rPr lang="ko"/>
            </a:br>
            <a:r>
              <a:rPr lang="ko"/>
              <a:t>매개변수</a:t>
            </a:r>
            <a:r>
              <a:rPr lang="ko">
                <a:solidFill>
                  <a:srgbClr val="FF0000"/>
                </a:solidFill>
              </a:rPr>
              <a:t> ‘타입’ 이 일치</a:t>
            </a:r>
            <a:r>
              <a:rPr lang="ko"/>
              <a:t>하는 빈(bean) 객체를 </a:t>
            </a:r>
            <a:r>
              <a:rPr b="1" lang="ko"/>
              <a:t>찾아서(match)</a:t>
            </a:r>
            <a:r>
              <a:rPr lang="ko"/>
              <a:t> 주입하게 된다.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5124200" cy="17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50" y="4040896"/>
            <a:ext cx="5992401" cy="8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2676650" y="1914050"/>
            <a:ext cx="774000" cy="462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5572250" y="3971450"/>
            <a:ext cx="774000" cy="462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30"/>
          <p:cNvCxnSpPr>
            <a:stCxn id="208" idx="5"/>
            <a:endCxn id="209" idx="1"/>
          </p:cNvCxnSpPr>
          <p:nvPr/>
        </p:nvCxnSpPr>
        <p:spPr>
          <a:xfrm>
            <a:off x="3337300" y="2309160"/>
            <a:ext cx="2348400" cy="173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1" name="Google Shape;211;p30"/>
          <p:cNvSpPr/>
          <p:nvPr/>
        </p:nvSpPr>
        <p:spPr>
          <a:xfrm>
            <a:off x="4709450" y="2666025"/>
            <a:ext cx="2452500" cy="390600"/>
          </a:xfrm>
          <a:prstGeom prst="wedgeRectCallout">
            <a:avLst>
              <a:gd fmla="val -59013" name="adj1"/>
              <a:gd fmla="val 76037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타입 일치하는 빈 발견</a:t>
            </a:r>
            <a:endParaRPr sz="1200"/>
          </a:p>
        </p:txBody>
      </p:sp>
      <p:sp>
        <p:nvSpPr>
          <p:cNvPr id="212" name="Google Shape;212;p30"/>
          <p:cNvSpPr/>
          <p:nvPr/>
        </p:nvSpPr>
        <p:spPr>
          <a:xfrm rot="-3599924">
            <a:off x="1556938" y="3217214"/>
            <a:ext cx="2012322" cy="2571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FDE">
              <a:alpha val="56530"/>
            </a:srgbClr>
          </a:solidFill>
          <a:ln cap="flat" cmpd="sng" w="9525">
            <a:solidFill>
              <a:srgbClr val="BDA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255125" y="3353475"/>
            <a:ext cx="1670700" cy="390600"/>
          </a:xfrm>
          <a:prstGeom prst="wedgeRectCallout">
            <a:avLst>
              <a:gd fmla="val 82383" name="adj1"/>
              <a:gd fmla="val -31432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2. 주입 (Injection)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82800"/>
            <a:ext cx="7070581" cy="25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‘멤버변수’에 @Autowired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5555850" y="1393175"/>
            <a:ext cx="32763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UpdateService</a:t>
            </a:r>
            <a:r>
              <a:rPr lang="ko"/>
              <a:t> 클래스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이번에는 ‘기본생성자’가 있습니다!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고찰: 빈(bean) 설정시  </a:t>
            </a:r>
            <a:r>
              <a:rPr lang="ko">
                <a:solidFill>
                  <a:srgbClr val="0000FF"/>
                </a:solidFill>
              </a:rPr>
              <a:t>생성자</a:t>
            </a:r>
            <a:r>
              <a:rPr lang="ko"/>
              <a:t>, </a:t>
            </a:r>
            <a:r>
              <a:rPr lang="ko">
                <a:solidFill>
                  <a:srgbClr val="0000FF"/>
                </a:solidFill>
              </a:rPr>
              <a:t>setter</a:t>
            </a:r>
            <a:r>
              <a:rPr lang="ko"/>
              <a:t> …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59300" y="809125"/>
            <a:ext cx="25314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&lt;constructor-arg&gt;</a:t>
            </a:r>
            <a:r>
              <a:rPr lang="ko"/>
              <a:t>   나  </a:t>
            </a:r>
            <a:r>
              <a:rPr b="1" lang="ko">
                <a:solidFill>
                  <a:srgbClr val="0000FF"/>
                </a:solidFill>
              </a:rPr>
              <a:t>&lt;property&gt;</a:t>
            </a:r>
            <a:r>
              <a:rPr lang="ko"/>
              <a:t> 등을 사용한 bean 정의..</a:t>
            </a:r>
            <a:br>
              <a:rPr lang="ko"/>
            </a:br>
            <a:r>
              <a:rPr lang="ko"/>
              <a:t>설정파일 만들다 보면,  때로는 번거롭고, 반복적인 상황이 발생된다.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724" y="847625"/>
            <a:ext cx="5121576" cy="391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4346150" y="1114800"/>
            <a:ext cx="1262700" cy="183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 flipH="1" rot="-5400000">
            <a:off x="3422550" y="1932100"/>
            <a:ext cx="3309300" cy="1568400"/>
          </a:xfrm>
          <a:prstGeom prst="curvedConnector3">
            <a:avLst>
              <a:gd fmla="val 8956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85975" y="3211200"/>
            <a:ext cx="2705100" cy="1630200"/>
          </a:xfrm>
          <a:prstGeom prst="wedgeRectCallout">
            <a:avLst>
              <a:gd fmla="val 63268" name="adj1"/>
              <a:gd fmla="val -4323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‘Hong’ 과 ‘Park’ 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‘이미 컨테이너 안에 생성’</a:t>
            </a:r>
            <a:r>
              <a:rPr lang="ko"/>
              <a:t>된 ‘scoreA’ 를 참조하여 생성된다.  굳이 매번 &lt;property&gt; 나 &lt;constructor-arg&gt; 에 명시해야 하는게 번거롭다.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 (bean) 객체 생성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1700" y="2256925"/>
            <a:ext cx="85206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기본생성자가 있으니 에러는 안난다.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7025"/>
            <a:ext cx="8839200" cy="295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작성하고 실행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2210400" y="2116625"/>
            <a:ext cx="47232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실행 결과를 보고, 왜?!??!?  그런지 말해보자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5439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멤버변수에 @Autowired 추가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962150" y="3968575"/>
            <a:ext cx="78702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수정하고 결과 확인해보자.  </a:t>
            </a:r>
            <a:br>
              <a:rPr lang="ko"/>
            </a:br>
            <a:r>
              <a:rPr lang="ko"/>
              <a:t>다시 강조하지만 “타입” 으로 빈 객체를 찾아서 자동주입 된다</a:t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25"/>
            <a:ext cx="74771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/>
          <p:nvPr/>
        </p:nvSpPr>
        <p:spPr>
          <a:xfrm>
            <a:off x="5761650" y="3212550"/>
            <a:ext cx="2943300" cy="890400"/>
          </a:xfrm>
          <a:prstGeom prst="wedgeRoundRectCallout">
            <a:avLst>
              <a:gd fmla="val -101751" name="adj1"/>
              <a:gd fmla="val -4586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신기하지 않은가?</a:t>
            </a:r>
            <a:br>
              <a:rPr lang="ko"/>
            </a:br>
            <a:r>
              <a:rPr lang="ko"/>
              <a:t>특별히 DAO 매개변수가 있는 생성자고 없고, setter 도 없는데, ‘주입’ 이 이루어진다!!!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75" y="1152425"/>
            <a:ext cx="7110526" cy="34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setter 에 @Autowired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5917550" y="1266325"/>
            <a:ext cx="29148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DeleteService 클래스 생성</a:t>
            </a:r>
            <a:br>
              <a:rPr lang="ko"/>
            </a:br>
            <a:r>
              <a:rPr lang="ko"/>
              <a:t>기본생성자 + setter 제공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 (bean) 객체 생성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2256925"/>
            <a:ext cx="85206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기본생성자가 있으니 에러는 안나지만..    &lt;property&gt; 도 없으니 setter 메소드도 호출되진 않을것이다..</a:t>
            </a: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5" y="1733075"/>
            <a:ext cx="8839200" cy="27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작성하고 실행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2210400" y="2116625"/>
            <a:ext cx="47232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실행 결과를 보고, 왜?!??!?  그런지 말해보자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78325"/>
            <a:ext cx="79248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setter 에 @Autowired 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803000" y="3983025"/>
            <a:ext cx="80292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결과 확인해보자. </a:t>
            </a:r>
            <a:br>
              <a:rPr lang="ko"/>
            </a:br>
            <a:r>
              <a:rPr lang="ko"/>
              <a:t>setter 가 언제 호출되었는지 결과 확인해보자</a:t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25" y="1312275"/>
            <a:ext cx="5854725" cy="158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Autowired 는 ‘타입’ 이 맞는 bean객체 주입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400"/>
            <a:ext cx="3077200" cy="9953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769" y="3844625"/>
            <a:ext cx="4331209" cy="9953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974" y="2521725"/>
            <a:ext cx="2749775" cy="11761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7200" y="1342525"/>
            <a:ext cx="5067924" cy="64635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39"/>
          <p:cNvSpPr/>
          <p:nvPr/>
        </p:nvSpPr>
        <p:spPr>
          <a:xfrm flipH="1" rot="-2702772">
            <a:off x="2914857" y="2152350"/>
            <a:ext cx="789344" cy="20661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FDE">
              <a:alpha val="56530"/>
            </a:srgbClr>
          </a:solidFill>
          <a:ln cap="flat" cmpd="sng" w="9525">
            <a:solidFill>
              <a:srgbClr val="BDA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주입</a:t>
            </a:r>
            <a:endParaRPr/>
          </a:p>
        </p:txBody>
      </p:sp>
      <p:sp>
        <p:nvSpPr>
          <p:cNvPr id="281" name="Google Shape;281;p39"/>
          <p:cNvSpPr/>
          <p:nvPr/>
        </p:nvSpPr>
        <p:spPr>
          <a:xfrm rot="2697228">
            <a:off x="6002446" y="2131391"/>
            <a:ext cx="789344" cy="18879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FDE">
              <a:alpha val="56530"/>
            </a:srgbClr>
          </a:solidFill>
          <a:ln cap="flat" cmpd="sng" w="9525">
            <a:solidFill>
              <a:srgbClr val="BDA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주입</a:t>
            </a:r>
            <a:endParaRPr/>
          </a:p>
        </p:txBody>
      </p:sp>
      <p:sp>
        <p:nvSpPr>
          <p:cNvPr id="282" name="Google Shape;282;p39"/>
          <p:cNvSpPr/>
          <p:nvPr/>
        </p:nvSpPr>
        <p:spPr>
          <a:xfrm rot="5397276">
            <a:off x="3850500" y="2784150"/>
            <a:ext cx="1893001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FDE">
              <a:alpha val="56530"/>
            </a:srgbClr>
          </a:solidFill>
          <a:ln cap="flat" cmpd="sng" w="9525">
            <a:solidFill>
              <a:srgbClr val="BDA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주입</a:t>
            </a:r>
            <a:endParaRPr/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7200" y="760447"/>
            <a:ext cx="5067925" cy="446686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@Autowired 장점!!!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11700" y="2485550"/>
            <a:ext cx="8520600" cy="110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FF"/>
                </a:solidFill>
              </a:rPr>
              <a:t>&lt;constructor-arg&gt;</a:t>
            </a:r>
            <a:r>
              <a:rPr lang="ko"/>
              <a:t> 나 </a:t>
            </a:r>
            <a:r>
              <a:rPr lang="ko">
                <a:solidFill>
                  <a:srgbClr val="0000FF"/>
                </a:solidFill>
              </a:rPr>
              <a:t>&lt;property&gt;</a:t>
            </a:r>
            <a:r>
              <a:rPr lang="ko"/>
              <a:t>, </a:t>
            </a:r>
            <a:r>
              <a:rPr lang="ko">
                <a:solidFill>
                  <a:srgbClr val="0000FF"/>
                </a:solidFill>
              </a:rPr>
              <a:t>&lt;ref&gt;</a:t>
            </a:r>
            <a:r>
              <a:rPr lang="ko"/>
              <a:t> 등을 사용하지 않고도 컨테이너 내에서 이미 만들어진 bean 객체들을 사용하여 새로운 bean 객체 생성. 즉, 필요한 의존 객체들 자동주입.</a:t>
            </a:r>
            <a:endParaRPr/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25" y="1379202"/>
            <a:ext cx="8656449" cy="7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400" y="885325"/>
            <a:ext cx="5503945" cy="36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@Autowired 는 다형성 적용된다!</a:t>
            </a:r>
            <a:endParaRPr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311700" y="885325"/>
            <a:ext cx="26832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DAO.java 에 클래스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DAOEx</a:t>
            </a:r>
            <a:endParaRPr b="1"/>
          </a:p>
        </p:txBody>
      </p:sp>
      <p:sp>
        <p:nvSpPr>
          <p:cNvPr id="298" name="Google Shape;298;p41"/>
          <p:cNvSpPr/>
          <p:nvPr/>
        </p:nvSpPr>
        <p:spPr>
          <a:xfrm>
            <a:off x="7378850" y="192325"/>
            <a:ext cx="1453500" cy="1938900"/>
          </a:xfrm>
          <a:prstGeom prst="wedgeRectCallout">
            <a:avLst>
              <a:gd fmla="val -91539" name="adj1"/>
              <a:gd fmla="val -3466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타입이 정확히 일치 하는 빈이 없으면, 자손객체타입을 match 하여 Autowired 합니다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의존 자동 주입 : </a:t>
            </a:r>
            <a:r>
              <a:rPr lang="ko">
                <a:solidFill>
                  <a:srgbClr val="0000FF"/>
                </a:solidFill>
              </a:rPr>
              <a:t>@Autowired</a:t>
            </a:r>
            <a:r>
              <a:rPr lang="ko"/>
              <a:t> 사용하기  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컨테이너 안에 이미 생성된 빈(bean)객체,</a:t>
            </a:r>
            <a:br>
              <a:rPr lang="ko"/>
            </a:br>
            <a:r>
              <a:rPr lang="ko"/>
              <a:t>그리고,  이를 의존하는 다른 빈 객체들로 하여금 </a:t>
            </a:r>
            <a:br>
              <a:rPr lang="ko"/>
            </a:br>
            <a:r>
              <a:rPr lang="ko"/>
              <a:t>굳이 </a:t>
            </a:r>
            <a:r>
              <a:rPr lang="ko">
                <a:solidFill>
                  <a:srgbClr val="0000FF"/>
                </a:solidFill>
              </a:rPr>
              <a:t>&lt;construtor-arg&gt;</a:t>
            </a:r>
            <a:r>
              <a:rPr lang="ko"/>
              <a:t> 나 </a:t>
            </a:r>
            <a:r>
              <a:rPr lang="ko">
                <a:solidFill>
                  <a:srgbClr val="0000FF"/>
                </a:solidFill>
              </a:rPr>
              <a:t>&lt;property&gt;</a:t>
            </a:r>
            <a:r>
              <a:rPr lang="ko"/>
              <a:t> 등의 설정없이도 </a:t>
            </a:r>
            <a:br>
              <a:rPr lang="ko"/>
            </a:br>
            <a:r>
              <a:rPr lang="ko" u="sng"/>
              <a:t>자동적으로 참조 하여 주입</a:t>
            </a:r>
            <a:r>
              <a:rPr lang="ko"/>
              <a:t>될수 있게 하는 것이 </a:t>
            </a:r>
            <a:r>
              <a:rPr lang="ko">
                <a:solidFill>
                  <a:srgbClr val="0000FF"/>
                </a:solidFill>
              </a:rPr>
              <a:t>Autowired(자동주입)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Autowired 를 구현하기 위해서는 아래와 같이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1</a:t>
            </a:r>
            <a:r>
              <a:rPr lang="ko"/>
              <a:t>. 스프링 XML 설정 파일에 </a:t>
            </a:r>
            <a:r>
              <a:rPr b="1" lang="ko">
                <a:solidFill>
                  <a:srgbClr val="0000FF"/>
                </a:solidFill>
              </a:rPr>
              <a:t>&lt;context:annotation-config /&gt;</a:t>
            </a:r>
            <a:r>
              <a:rPr lang="ko"/>
              <a:t> 설정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2</a:t>
            </a:r>
            <a:r>
              <a:rPr lang="ko"/>
              <a:t>. ‘자동주입 대상’에 </a:t>
            </a:r>
            <a:r>
              <a:rPr b="1" lang="ko">
                <a:solidFill>
                  <a:srgbClr val="0000FF"/>
                </a:solidFill>
              </a:rPr>
              <a:t>@Autowired</a:t>
            </a:r>
            <a:r>
              <a:rPr lang="ko"/>
              <a:t> 애노테이션 사용</a:t>
            </a:r>
            <a:br>
              <a:rPr lang="ko"/>
            </a:br>
            <a:r>
              <a:rPr lang="ko"/>
              <a:t>	- 자동주입 대상 :  </a:t>
            </a:r>
            <a:r>
              <a:rPr b="1" lang="ko">
                <a:solidFill>
                  <a:srgbClr val="FF00FF"/>
                </a:solidFill>
                <a:highlight>
                  <a:srgbClr val="FFFF00"/>
                </a:highlight>
              </a:rPr>
              <a:t>생성자</a:t>
            </a:r>
            <a:r>
              <a:rPr lang="ko"/>
              <a:t>, </a:t>
            </a:r>
            <a:r>
              <a:rPr b="1" lang="ko">
                <a:solidFill>
                  <a:srgbClr val="FF00FF"/>
                </a:solidFill>
                <a:highlight>
                  <a:srgbClr val="FFFF00"/>
                </a:highlight>
              </a:rPr>
              <a:t>멤버변수</a:t>
            </a:r>
            <a:r>
              <a:rPr lang="ko"/>
              <a:t>, </a:t>
            </a:r>
            <a:r>
              <a:rPr b="1" lang="ko">
                <a:solidFill>
                  <a:srgbClr val="FF00FF"/>
                </a:solidFill>
                <a:highlight>
                  <a:srgbClr val="FFFF00"/>
                </a:highlight>
              </a:rPr>
              <a:t>setter</a:t>
            </a:r>
            <a:r>
              <a:rPr b="1" lang="ko"/>
              <a:t>메소드</a:t>
            </a:r>
            <a:br>
              <a:rPr b="1" lang="ko"/>
            </a:br>
            <a:br>
              <a:rPr lang="ko"/>
            </a:b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 파일 수정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6771200" y="1266325"/>
            <a:ext cx="2061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DAO 타입이 아닌</a:t>
            </a:r>
            <a:br>
              <a:rPr lang="ko"/>
            </a:br>
            <a:r>
              <a:rPr b="1" lang="ko"/>
              <a:t>DAOEx </a:t>
            </a:r>
            <a:r>
              <a:rPr lang="ko"/>
              <a:t>타입 빈 생성</a:t>
            </a:r>
            <a:endParaRPr/>
          </a:p>
        </p:txBody>
      </p:sp>
      <p:pic>
        <p:nvPicPr>
          <p:cNvPr id="305" name="Google Shape;3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466400" cy="267166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/>
        </p:nvSpPr>
        <p:spPr>
          <a:xfrm>
            <a:off x="3465825" y="3362250"/>
            <a:ext cx="1235700" cy="35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42"/>
          <p:cNvSpPr txBox="1"/>
          <p:nvPr/>
        </p:nvSpPr>
        <p:spPr>
          <a:xfrm>
            <a:off x="5316625" y="3059000"/>
            <a:ext cx="1235700" cy="35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311700" y="1266325"/>
            <a:ext cx="85206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동작한다!!</a:t>
            </a:r>
            <a:endParaRPr/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276" y="281500"/>
            <a:ext cx="5647025" cy="37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Project 생성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885325"/>
            <a:ext cx="85206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Legacy Project  /  Simple Spring Maven 템플릿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프로젝트명 : </a:t>
            </a:r>
            <a:r>
              <a:rPr b="1" lang="ko" sz="3000"/>
              <a:t>STS03_DI2_Autowired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50" y="2486350"/>
            <a:ext cx="2933700" cy="1628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600" y="2486350"/>
            <a:ext cx="2761836" cy="1628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, 클래스 생성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25" y="1259750"/>
            <a:ext cx="3621500" cy="24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4447500" y="2106025"/>
            <a:ext cx="2463900" cy="382800"/>
          </a:xfrm>
          <a:prstGeom prst="wedgeRectCallout">
            <a:avLst>
              <a:gd fmla="val -66950" name="adj1"/>
              <a:gd fmla="val -6368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 포함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371300" y="3249025"/>
            <a:ext cx="2463900" cy="382800"/>
          </a:xfrm>
          <a:prstGeom prst="wedgeRectCallout">
            <a:avLst>
              <a:gd fmla="val -111879" name="adj1"/>
              <a:gd fmla="val 11416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interface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설정 파일 생성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809125"/>
            <a:ext cx="3411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autowired</a:t>
            </a:r>
            <a:r>
              <a:rPr b="1" lang="ko" sz="2400"/>
              <a:t>Ctx1.xml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03425"/>
            <a:ext cx="2076450" cy="6000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8"/>
          <p:cNvSpPr txBox="1"/>
          <p:nvPr/>
        </p:nvSpPr>
        <p:spPr>
          <a:xfrm>
            <a:off x="396725" y="2260125"/>
            <a:ext cx="8219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잠시후 위 설정 파일의 namespace 에 context 를 추가할건데, </a:t>
            </a:r>
            <a:br>
              <a:rPr lang="ko"/>
            </a:br>
            <a:r>
              <a:rPr lang="ko"/>
              <a:t>추가 되기전에 원래 어떤 모양이었는지 눈여겨 보자.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69125"/>
            <a:ext cx="8839200" cy="100445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7857925" y="2928025"/>
            <a:ext cx="1058100" cy="904800"/>
          </a:xfrm>
          <a:prstGeom prst="wedgeRoundRectCallout">
            <a:avLst>
              <a:gd fmla="val 26304" name="adj1"/>
              <a:gd fmla="val 78465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value 의 공백은 줄바꿈 해도 된다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설정파일에 context namespace 추가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5442775" y="809125"/>
            <a:ext cx="3389400" cy="1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직접 작성하기 보단, Namespace 탭에서 설정해주면 자동적으로 코드 삽입됨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95225"/>
            <a:ext cx="4611201" cy="1955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03425"/>
            <a:ext cx="6662249" cy="17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7037000" y="3109000"/>
            <a:ext cx="1719000" cy="501300"/>
          </a:xfrm>
          <a:prstGeom prst="wedgeRoundRectCallout">
            <a:avLst>
              <a:gd fmla="val -95348" name="adj1"/>
              <a:gd fmla="val 1665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namespace 삽입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314900" y="4298450"/>
            <a:ext cx="1719000" cy="501300"/>
          </a:xfrm>
          <a:prstGeom prst="wedgeRoundRectCallout">
            <a:avLst>
              <a:gd fmla="val -108688" name="adj1"/>
              <a:gd fmla="val -1251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상단에 작성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클래스 작성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5157425" y="1266325"/>
            <a:ext cx="3675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실제로 DAO 객체를 만드려는게 아니라 Autowired 자동주입 에 대한 동작이해를 돕기 위한 객체 입니다.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00025"/>
            <a:ext cx="4852626" cy="3344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355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Service 작성 :  RegisterService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28625"/>
            <a:ext cx="6753299" cy="32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5156050" y="847625"/>
            <a:ext cx="3790800" cy="1886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Service.java 파일에는</a:t>
            </a:r>
            <a:br>
              <a:rPr lang="ko" sz="1400"/>
            </a:br>
            <a:r>
              <a:rPr b="1" lang="ko" sz="1400"/>
              <a:t>Service 인터페이스</a:t>
            </a:r>
            <a:r>
              <a:rPr lang="ko" sz="1400"/>
              <a:t>와</a:t>
            </a:r>
            <a:br>
              <a:rPr lang="ko" sz="1400"/>
            </a:br>
            <a:r>
              <a:rPr lang="ko" sz="1400"/>
              <a:t>이를 구현(implements)한 다양한 클래스들을 만들겠습니다.</a:t>
            </a:r>
            <a:br>
              <a:rPr lang="ko" sz="1400"/>
            </a:br>
            <a:br>
              <a:rPr lang="ko" sz="1400"/>
            </a:br>
            <a:r>
              <a:rPr lang="ko" sz="1400"/>
              <a:t>예제의 이해를 위해 한 파일 안에 만듭니다.</a:t>
            </a:r>
            <a:br>
              <a:rPr lang="ko" sz="1400"/>
            </a:br>
            <a:r>
              <a:rPr lang="ko" sz="1400">
                <a:solidFill>
                  <a:srgbClr val="FF0000"/>
                </a:solidFill>
              </a:rPr>
              <a:t>단 (default) class 로 생성</a:t>
            </a:r>
            <a:endParaRPr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