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e6c3ff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e6c3ff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e6c3ff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e6c3ff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e6c3ff4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e6c3ff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e6c3ff4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e6c3ff4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e6c3ff4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e6c3ff4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e6c3ff4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e6c3ff4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e6c3ff4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e6c3ff4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6c3ff4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e6c3ff4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e6c3ff4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e6c3ff4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e6c3ff4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e6c3ff4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e6c3f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e6c3f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e6c3ff4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e6c3ff4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e6c3ff4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e6c3ff4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fe6c3ff4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fe6c3ff4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fe6c3ff4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fe6c3ff4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e6c3ff4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e6c3ff4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fe6c3ff4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fe6c3ff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fe6c3ff4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fe6c3ff4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fe6c3ff4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fe6c3ff4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6c3ff4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fe6c3ff4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fe6c3ff4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fe6c3ff4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덮어쓰기 된다.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e6c3ff4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e6c3ff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fe6c3ff4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fe6c3ff4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fe6c3ff4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fe6c3ff4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fe6c3ff4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fe6c3ff4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fe6c3ff4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fe6c3ff4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fe6c3ff4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fe6c3ff4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6caf63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6caf63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6caf63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6caf63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e6c3ff4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e6c3ff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e6c3ff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e6c3ff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e6c3f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e6c3f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e6c3f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e6c3f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 : Bean Configuration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Java</a:t>
            </a:r>
            <a:r>
              <a:rPr lang="ko"/>
              <a:t> 혹은 </a:t>
            </a:r>
            <a:r>
              <a:rPr lang="ko">
                <a:solidFill>
                  <a:srgbClr val="0000FF"/>
                </a:solidFill>
              </a:rPr>
              <a:t>XML </a:t>
            </a:r>
            <a:r>
              <a:rPr lang="ko"/>
              <a:t>로 설정가능!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 및 실행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8625"/>
            <a:ext cx="5971974" cy="24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6964250" y="2084375"/>
            <a:ext cx="1931100" cy="1054500"/>
          </a:xfrm>
          <a:prstGeom prst="wedgeRoundRectCallout">
            <a:avLst>
              <a:gd fmla="val -98888" name="adj1"/>
              <a:gd fmla="val -58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컨텍스트 객체는 여러개 생성 가능!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566500" y="1266325"/>
            <a:ext cx="3265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6994"/>
          <a:stretch/>
        </p:blipFill>
        <p:spPr>
          <a:xfrm>
            <a:off x="429575" y="1177050"/>
            <a:ext cx="6457950" cy="10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0" l="0" r="0" t="11126"/>
          <a:stretch/>
        </p:blipFill>
        <p:spPr>
          <a:xfrm>
            <a:off x="457200" y="3162649"/>
            <a:ext cx="5261701" cy="3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75" y="3864025"/>
            <a:ext cx="6534375" cy="3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설정파일에서 만들수도 있다.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8600"/>
            <a:ext cx="8832299" cy="261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350" y="3351821"/>
            <a:ext cx="5133375" cy="12935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4"/>
          <p:cNvSpPr/>
          <p:nvPr/>
        </p:nvSpPr>
        <p:spPr>
          <a:xfrm>
            <a:off x="1728800" y="3549575"/>
            <a:ext cx="17901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설정파일에서 id 가 중복되면???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809125"/>
            <a:ext cx="8520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appCtx01_B.xml</a:t>
            </a:r>
            <a:r>
              <a:rPr lang="ko"/>
              <a:t> 에 추가 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025"/>
            <a:ext cx="8839200" cy="90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375" y="2635625"/>
            <a:ext cx="5478826" cy="575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5"/>
          <p:cNvSpPr/>
          <p:nvPr/>
        </p:nvSpPr>
        <p:spPr>
          <a:xfrm>
            <a:off x="948375" y="2511600"/>
            <a:ext cx="2335800" cy="876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1591" name="adj4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아까 appCtx01_A 에도 score1 이 있었다!!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459800" y="3586350"/>
            <a:ext cx="8202600" cy="1367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그렇다면 좀 전의 main 에서 두개의 설정파일 가져온 경우 score1은 무엇이 나오겠는가?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45375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일단. 콘솔 부터 확인하자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애시당초 score 1 이 무엇이 생성되었나?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335825"/>
            <a:ext cx="72009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5661925" y="486075"/>
            <a:ext cx="2593200" cy="1434600"/>
          </a:xfrm>
          <a:prstGeom prst="wedgeRectCallout">
            <a:avLst>
              <a:gd fmla="val -86407" name="adj1"/>
              <a:gd fmla="val 45724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설정 파일에서 서로 중복되는 빈 id 가 설정된 경우</a:t>
            </a:r>
            <a:br>
              <a:rPr lang="ko"/>
            </a:br>
            <a:br>
              <a:rPr lang="ko"/>
            </a:br>
            <a:r>
              <a:rPr lang="ko"/>
              <a:t>컨테이너 생성시 나중에 지정된 것으로 </a:t>
            </a:r>
            <a:r>
              <a:rPr lang="ko">
                <a:solidFill>
                  <a:srgbClr val="FF0000"/>
                </a:solidFill>
              </a:rPr>
              <a:t>덮어쓰기</a:t>
            </a:r>
            <a:r>
              <a:rPr lang="ko"/>
              <a:t> 된다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 : 컨테이너 생성시 순서 바꾸면?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66325"/>
            <a:ext cx="8520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나중에 설정된 것이 덮어 쓰기 된다..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6725"/>
            <a:ext cx="8839200" cy="13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 : 과연 다음의 두개는 같은가?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5977250" y="1266325"/>
            <a:ext cx="285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score1 도 컨테이너에서 id=”score1” 으로 생성되었고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score1_2 도 컨테이너에서 </a:t>
            </a:r>
            <a:br>
              <a:rPr lang="ko"/>
            </a:br>
            <a:r>
              <a:rPr lang="ko"/>
              <a:t>id=”score1” 으로 생성되었는데..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425"/>
            <a:ext cx="5672450" cy="21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814800"/>
            <a:ext cx="85713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JAVA를 이용한 DI설정 방법 :    </a:t>
            </a:r>
            <a:r>
              <a:rPr lang="ko">
                <a:solidFill>
                  <a:srgbClr val="0000FF"/>
                </a:solidFill>
              </a:rPr>
              <a:t>@Configuration</a:t>
            </a:r>
            <a:r>
              <a:rPr lang="ko"/>
              <a:t>,  </a:t>
            </a:r>
            <a:r>
              <a:rPr lang="ko">
                <a:solidFill>
                  <a:srgbClr val="0000FF"/>
                </a:solidFill>
              </a:rPr>
              <a:t>@Bean</a:t>
            </a:r>
            <a:r>
              <a:rPr lang="ko"/>
              <a:t> 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+ 클래스 생성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1174425" y="2883925"/>
            <a:ext cx="7581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4023475" cy="14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4622400" y="2182450"/>
            <a:ext cx="1728900" cy="600900"/>
          </a:xfrm>
          <a:prstGeom prst="wedgeRoundRectCallout">
            <a:avLst>
              <a:gd fmla="val -80079" name="adj1"/>
              <a:gd fmla="val 509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포함</a:t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4677575" y="1344250"/>
            <a:ext cx="2586900" cy="600900"/>
          </a:xfrm>
          <a:prstGeom prst="wedgeRoundRectCallout">
            <a:avLst>
              <a:gd fmla="val -80097" name="adj1"/>
              <a:gd fmla="val 50724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를 사용한 DI 설정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AppConfig02.java 작성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7" cy="250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Project 생성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Legacy Project  /  Simple Spring Maven 템플릿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3000"/>
              <a:t>STS04_DI3_Config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0" y="2867350"/>
            <a:ext cx="2933700" cy="1628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600" y="2867350"/>
            <a:ext cx="2761836" cy="1628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5529725" y="1266325"/>
            <a:ext cx="330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52425"/>
            <a:ext cx="7123676" cy="26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457600" y="1428400"/>
            <a:ext cx="53748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38" y="1372138"/>
            <a:ext cx="65436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 는 어케?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266325"/>
            <a:ext cx="8520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간단하다..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50" y="1206975"/>
            <a:ext cx="6155546" cy="315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4"/>
          <p:cNvCxnSpPr/>
          <p:nvPr/>
        </p:nvCxnSpPr>
        <p:spPr>
          <a:xfrm>
            <a:off x="4444625" y="2225375"/>
            <a:ext cx="2636100" cy="127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AnnotationConfigApplicationContext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3581125"/>
            <a:ext cx="8520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결국 GenericApplicationContext 상속 받은 클래스다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385888"/>
            <a:ext cx="82581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7387275" y="386225"/>
            <a:ext cx="1445100" cy="809100"/>
          </a:xfrm>
          <a:prstGeom prst="wedgeRoundRectCallout">
            <a:avLst>
              <a:gd fmla="val -60183" name="adj1"/>
              <a:gd fmla="val 6971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이름 위에서 </a:t>
            </a:r>
            <a:br>
              <a:rPr lang="ko"/>
            </a:br>
            <a:r>
              <a:rPr lang="ko"/>
              <a:t>CTRL + 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</a:t>
            </a:r>
            <a:r>
              <a:rPr lang="ko"/>
              <a:t>XML에서 JAVA를 같이 DI설정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패키지, 클래스, 설정파일 준비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322025" y="2426200"/>
            <a:ext cx="4308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XML 설정 파일과 Java 설정파일을 동시에 사용 가능하다&gt;</a:t>
            </a:r>
            <a:br>
              <a:rPr lang="ko"/>
            </a:br>
            <a:r>
              <a:rPr lang="ko"/>
              <a:t>이번 예제에선</a:t>
            </a:r>
            <a:r>
              <a:rPr b="1" lang="ko"/>
              <a:t> XML 설정 안에 Java 설정이 포함되는 형태</a:t>
            </a:r>
            <a:r>
              <a:rPr lang="ko"/>
              <a:t> 구현</a:t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63125"/>
            <a:ext cx="3018800" cy="17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04825"/>
            <a:ext cx="3323600" cy="11213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7"/>
          <p:cNvCxnSpPr>
            <a:stCxn id="241" idx="1"/>
          </p:cNvCxnSpPr>
          <p:nvPr/>
        </p:nvCxnSpPr>
        <p:spPr>
          <a:xfrm rot="10800000">
            <a:off x="3512925" y="1955500"/>
            <a:ext cx="809100" cy="103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7"/>
          <p:cNvCxnSpPr>
            <a:stCxn id="241" idx="1"/>
          </p:cNvCxnSpPr>
          <p:nvPr/>
        </p:nvCxnSpPr>
        <p:spPr>
          <a:xfrm flipH="1">
            <a:off x="3488325" y="2986900"/>
            <a:ext cx="833700" cy="106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AppConfig03  작성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6970400" y="1266325"/>
            <a:ext cx="186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49074"/>
            <a:ext cx="7291225" cy="19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appCtx03.xml  설정파일 작성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2746475"/>
            <a:ext cx="85206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025" y="619023"/>
            <a:ext cx="6851200" cy="37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작성 , 결과 확인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508825" y="3290325"/>
            <a:ext cx="83235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71425"/>
            <a:ext cx="6150625" cy="229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실험:  만약에 XML에 포함된 Java 에 동일 Id?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의 중복되는 id 가 있으면 어떻게 될까?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Score, Student 클래스 복사해오기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패키지: com.lec.spring.beans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5" y="2009850"/>
            <a:ext cx="25050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814800"/>
            <a:ext cx="8571300" cy="12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4.Java 에 XML을 포함하여 DI 설정  </a:t>
            </a:r>
            <a:r>
              <a:rPr lang="ko">
                <a:solidFill>
                  <a:srgbClr val="0000FF"/>
                </a:solidFill>
              </a:rPr>
              <a:t>@ImportResource 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패키지, 클래스, 설정파일 생성</a:t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23825"/>
            <a:ext cx="3393425" cy="1199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199425"/>
            <a:ext cx="3027000" cy="22014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4322025" y="2045200"/>
            <a:ext cx="4308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XML 설정 파일과 Java 설정파일을 동시에 사용 가능</a:t>
            </a:r>
            <a:br>
              <a:rPr lang="ko"/>
            </a:br>
            <a:r>
              <a:rPr lang="ko"/>
              <a:t>이번 예제에선 </a:t>
            </a:r>
            <a:r>
              <a:rPr b="1" lang="ko"/>
              <a:t>Java 설정안에 XML 설정이  포함</a:t>
            </a:r>
            <a:r>
              <a:rPr lang="ko"/>
              <a:t>되는 형태 구현</a:t>
            </a:r>
            <a:endParaRPr/>
          </a:p>
        </p:txBody>
      </p:sp>
      <p:cxnSp>
        <p:nvCxnSpPr>
          <p:cNvPr id="286" name="Google Shape;286;p43"/>
          <p:cNvCxnSpPr>
            <a:stCxn id="285" idx="1"/>
          </p:cNvCxnSpPr>
          <p:nvPr/>
        </p:nvCxnSpPr>
        <p:spPr>
          <a:xfrm rot="10800000">
            <a:off x="3512925" y="1574500"/>
            <a:ext cx="809100" cy="103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43"/>
          <p:cNvCxnSpPr>
            <a:stCxn id="285" idx="1"/>
          </p:cNvCxnSpPr>
          <p:nvPr/>
        </p:nvCxnSpPr>
        <p:spPr>
          <a:xfrm flipH="1">
            <a:off x="3488325" y="2605900"/>
            <a:ext cx="833700" cy="106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appCtx04   XML 설정 파일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2669950"/>
            <a:ext cx="8520600" cy="18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75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AppConfig04   작성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6948025" y="1626525"/>
            <a:ext cx="18843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4472"/>
            <a:ext cx="9144000" cy="216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작성및 실행 결과 확인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839201" cy="302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Bean 객체를 설정 하는 방법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885325"/>
            <a:ext cx="74136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이전까지는 XML 만을 이용해서 빈(bean) 객체를 설정해 보았으나,</a:t>
            </a:r>
            <a:br>
              <a:rPr lang="ko"/>
            </a:br>
            <a:r>
              <a:rPr lang="ko"/>
              <a:t>그 밖에도 다양한 방법들이 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9900FF"/>
                </a:solidFill>
              </a:rPr>
              <a:t>XML</a:t>
            </a:r>
            <a:r>
              <a:rPr lang="ko"/>
              <a:t>을 이용한 DI설정 방법 ( </a:t>
            </a:r>
            <a:r>
              <a:rPr lang="ko" sz="1400"/>
              <a:t>←  지금까지 했던 방법</a:t>
            </a:r>
            <a:r>
              <a:rPr lang="ko"/>
              <a:t>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JAVA</a:t>
            </a:r>
            <a:r>
              <a:rPr lang="ko"/>
              <a:t>를 이용한 DI설정 방법 :    </a:t>
            </a:r>
            <a:r>
              <a:rPr lang="ko">
                <a:solidFill>
                  <a:srgbClr val="0000FF"/>
                </a:solidFill>
              </a:rPr>
              <a:t>@Configuration</a:t>
            </a:r>
            <a:r>
              <a:rPr lang="ko"/>
              <a:t>,  </a:t>
            </a:r>
            <a:r>
              <a:rPr lang="ko">
                <a:solidFill>
                  <a:srgbClr val="0000FF"/>
                </a:solidFill>
              </a:rPr>
              <a:t>@Bean</a:t>
            </a:r>
            <a:r>
              <a:rPr lang="ko"/>
              <a:t> ...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9900FF"/>
                </a:solidFill>
              </a:rPr>
              <a:t>XML에서</a:t>
            </a:r>
            <a:r>
              <a:rPr lang="ko"/>
              <a:t> </a:t>
            </a:r>
            <a:r>
              <a:rPr b="1" lang="ko">
                <a:solidFill>
                  <a:srgbClr val="0000FF"/>
                </a:solidFill>
              </a:rPr>
              <a:t>JAVA</a:t>
            </a:r>
            <a:r>
              <a:rPr lang="ko"/>
              <a:t>를 같이 DI설정</a:t>
            </a:r>
            <a:br>
              <a:rPr lang="ko"/>
            </a:b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Java 에서</a:t>
            </a:r>
            <a:r>
              <a:rPr lang="ko"/>
              <a:t> </a:t>
            </a:r>
            <a:r>
              <a:rPr b="1" lang="ko">
                <a:solidFill>
                  <a:srgbClr val="9900FF"/>
                </a:solidFill>
              </a:rPr>
              <a:t>XML</a:t>
            </a:r>
            <a:r>
              <a:rPr lang="ko"/>
              <a:t> 포함하여 설정 :  </a:t>
            </a:r>
            <a:r>
              <a:rPr lang="ko">
                <a:solidFill>
                  <a:srgbClr val="0000FF"/>
                </a:solidFill>
              </a:rPr>
              <a:t>@ImportResource</a:t>
            </a:r>
            <a:r>
              <a:rPr lang="ko"/>
              <a:t>   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512850" y="2177800"/>
            <a:ext cx="1593600" cy="557700"/>
          </a:xfrm>
          <a:prstGeom prst="wedgeRoundRectCallout">
            <a:avLst>
              <a:gd fmla="val -79443" name="adj1"/>
              <a:gd fmla="val 2301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java config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annotation config  라고도 한다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XML 을 이용한 DI 설정 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722625" y="1575900"/>
            <a:ext cx="3648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지금까지 해왔던 방법...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설정파일 2개 준비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358075" y="1266325"/>
            <a:ext cx="347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8625"/>
            <a:ext cx="3656175" cy="14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appCtx01_A.xml 작성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564000" y="3617000"/>
            <a:ext cx="82683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“score1”   id 를 가진 Score 빈 객체 생성 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6301"/>
            <a:ext cx="7211826" cy="21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appCtx01_B.xml 작성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971125" y="1266325"/>
            <a:ext cx="286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43798"/>
            <a:ext cx="6939749" cy="1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생성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4375" y="1214550"/>
            <a:ext cx="41178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214559"/>
            <a:ext cx="3808250" cy="9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