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e74f3c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e74f3c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e74f3c4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e74f3c4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e74f3c4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e74f3c4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e74f3c4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e74f3c4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e74f3c4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e74f3c4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e74f3c4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e74f3c4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e74f3c4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e74f3c4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e74f3c4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e74f3c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e74f3c4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e74f3c4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e74f3c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e74f3c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e74f3c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e74f3c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e74f3c4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e74f3c4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e74f3c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e74f3c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e74f3c4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e74f3c4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446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LifeCycle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545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STS05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컨테이너 의 LifeCycle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 의 LifeCycle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결과 확인해보자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04825"/>
            <a:ext cx="4992950" cy="306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5361800" y="1093075"/>
            <a:ext cx="2595300" cy="1394700"/>
          </a:xfrm>
          <a:prstGeom prst="wedgeRectCallout">
            <a:avLst>
              <a:gd fmla="val -82042" name="adj1"/>
              <a:gd fmla="val 721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생성자가 호출된되 afterPropertiesSet() 이 호출됨 확인!</a:t>
            </a:r>
            <a:br>
              <a:rPr lang="ko"/>
            </a:br>
            <a:r>
              <a:rPr lang="ko"/>
              <a:t>즉 </a:t>
            </a:r>
            <a:r>
              <a:rPr b="1" lang="ko"/>
              <a:t>‘생성직후’</a:t>
            </a:r>
            <a:r>
              <a:rPr lang="ko"/>
              <a:t>  호출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361800" y="3074275"/>
            <a:ext cx="2595300" cy="1394700"/>
          </a:xfrm>
          <a:prstGeom prst="wedgeRectCallout">
            <a:avLst>
              <a:gd fmla="val -145747" name="adj1"/>
              <a:gd fmla="val 7969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컨테이너 가 close() 되어 빈이 </a:t>
            </a:r>
            <a:r>
              <a:rPr b="1" lang="ko"/>
              <a:t>‘소멸된 직후’</a:t>
            </a:r>
            <a:r>
              <a:rPr lang="ko"/>
              <a:t>에 호출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빈의 스코프 (scope)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컨테이너: 빈 의 scope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singleton</a:t>
            </a:r>
            <a:r>
              <a:rPr lang="ko"/>
              <a:t> : 컨테이너에 딱 한개의 인스턴스만 생김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prototype</a:t>
            </a:r>
            <a:r>
              <a:rPr lang="ko">
                <a:solidFill>
                  <a:srgbClr val="0000FF"/>
                </a:solidFill>
              </a:rPr>
              <a:t> </a:t>
            </a:r>
            <a:r>
              <a:rPr lang="ko"/>
              <a:t>: getBean 등을 할때 마다 새로운 인스턴스 생성됨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, 설정 파일 준비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6925"/>
            <a:ext cx="2472989" cy="82935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340" y="1216925"/>
            <a:ext cx="2291485" cy="1190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appCtx02.xml 설정파일 작성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7625"/>
            <a:ext cx="701179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작성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57200" y="3084750"/>
            <a:ext cx="8375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동작비교,   동일 인스턴스 여부 확인.  생성, 소멸 시점도 확인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4825"/>
            <a:ext cx="62293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00" y="1777425"/>
            <a:ext cx="5969468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LifeCycle.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객체가 생성되고 소멸되는 전 과정 (LifeCycle) 에서</a:t>
            </a:r>
            <a:br>
              <a:rPr lang="ko"/>
            </a:br>
            <a:r>
              <a:rPr lang="ko"/>
              <a:t>특정한  ‘</a:t>
            </a:r>
            <a:r>
              <a:rPr b="1" lang="ko"/>
              <a:t>때’</a:t>
            </a:r>
            <a:r>
              <a:rPr lang="ko"/>
              <a:t>에 수행해야 하는 일련의 작업들이 있을수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초기화 전에 파라미터 처리 라든지…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ex) </a:t>
            </a:r>
            <a:r>
              <a:rPr b="1" lang="ko"/>
              <a:t>‘때’</a:t>
            </a:r>
            <a:r>
              <a:rPr lang="ko"/>
              <a:t> : 생성시점  / 소멸시점 / 생성 직후 / 소멸 직전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스프링의 주요 구성요소인 ‘컨테이너’ 와 ‘빈’ 들은 어떠한 LifeCycle 을 갖고 있으며 각각의 ‘때’ 가 언제 작동하는지, 코드로 어떻게 작업처리 하는지 알아보자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생성, 준비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3873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: </a:t>
            </a:r>
            <a:r>
              <a:rPr b="1" lang="ko"/>
              <a:t>STS05_LifeCycle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Score, Studnent 빈 복사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com.lec.spring.lifecycle01 패키지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LifeCycleMain01.java (main 포함)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**이전 프로젝트에서</a:t>
            </a:r>
            <a:br>
              <a:rPr lang="ko"/>
            </a:br>
            <a:r>
              <a:rPr lang="ko"/>
              <a:t>설정파일 두개 복사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650" y="628050"/>
            <a:ext cx="3930775" cy="38643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1" name="Google Shape;81;p15"/>
          <p:cNvCxnSpPr/>
          <p:nvPr/>
        </p:nvCxnSpPr>
        <p:spPr>
          <a:xfrm flipH="1" rot="10800000">
            <a:off x="2521450" y="3929550"/>
            <a:ext cx="282330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4023600" y="3058125"/>
            <a:ext cx="150210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3956550" y="2648875"/>
            <a:ext cx="1187100" cy="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 flipH="1" rot="10800000">
            <a:off x="3205475" y="1683125"/>
            <a:ext cx="19314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단계별, 확인해보자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7202250" y="1266325"/>
            <a:ext cx="162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37394" t="0"/>
          <a:stretch/>
        </p:blipFill>
        <p:spPr>
          <a:xfrm>
            <a:off x="152400" y="1152425"/>
            <a:ext cx="4463426" cy="24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024" y="923825"/>
            <a:ext cx="3689975" cy="38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371" y="3888100"/>
            <a:ext cx="3916450" cy="47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/>
          <p:nvPr/>
        </p:nvCxnSpPr>
        <p:spPr>
          <a:xfrm flipH="1" rot="10800000">
            <a:off x="3802300" y="1301100"/>
            <a:ext cx="16362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flipH="1" rot="10800000">
            <a:off x="3646225" y="1736725"/>
            <a:ext cx="17520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endCxn id="92" idx="1"/>
          </p:cNvCxnSpPr>
          <p:nvPr/>
        </p:nvCxnSpPr>
        <p:spPr>
          <a:xfrm flipH="1" rot="10800000">
            <a:off x="4238124" y="2838658"/>
            <a:ext cx="12159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/>
          <p:nvPr/>
        </p:nvCxnSpPr>
        <p:spPr>
          <a:xfrm>
            <a:off x="2742750" y="4010175"/>
            <a:ext cx="2709300" cy="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컨테이너의 LifeCycle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컨테이너 설정을 나중에 load 하기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078050" y="3449675"/>
            <a:ext cx="5754300" cy="50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refresh() 는 단 한번만 가능하다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8700" t="0"/>
          <a:stretch/>
        </p:blipFill>
        <p:spPr>
          <a:xfrm>
            <a:off x="2770125" y="1112688"/>
            <a:ext cx="6564624" cy="16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230066" y="853587"/>
            <a:ext cx="1971600" cy="3957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스프링 컨테이너 생성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230066" y="1558910"/>
            <a:ext cx="1971600" cy="3957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스프링 컨테이너 설정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30066" y="2264234"/>
            <a:ext cx="1971600" cy="3957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스프링 컨테이너 사용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230066" y="2969557"/>
            <a:ext cx="1971600" cy="3957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스프링 컨테이너 종료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1186229" y="1295399"/>
            <a:ext cx="0" cy="2043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1186229" y="2003179"/>
            <a:ext cx="0" cy="2043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195022" y="2712639"/>
            <a:ext cx="0" cy="2043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8"/>
          <p:cNvCxnSpPr>
            <a:stCxn id="110" idx="3"/>
          </p:cNvCxnSpPr>
          <p:nvPr/>
        </p:nvCxnSpPr>
        <p:spPr>
          <a:xfrm>
            <a:off x="2201666" y="1051437"/>
            <a:ext cx="4806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11" idx="3"/>
            <a:endCxn id="109" idx="1"/>
          </p:cNvCxnSpPr>
          <p:nvPr/>
        </p:nvCxnSpPr>
        <p:spPr>
          <a:xfrm>
            <a:off x="2201666" y="1756760"/>
            <a:ext cx="5685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112" idx="3"/>
          </p:cNvCxnSpPr>
          <p:nvPr/>
        </p:nvCxnSpPr>
        <p:spPr>
          <a:xfrm>
            <a:off x="2201666" y="2462084"/>
            <a:ext cx="5544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075" y="3028499"/>
            <a:ext cx="1897678" cy="20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>
            <a:stCxn id="113" idx="3"/>
            <a:endCxn id="120" idx="1"/>
          </p:cNvCxnSpPr>
          <p:nvPr/>
        </p:nvCxnSpPr>
        <p:spPr>
          <a:xfrm flipH="1" rot="10800000">
            <a:off x="2201666" y="3130507"/>
            <a:ext cx="5544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빈(Bean) 의 LifeCycle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 에 InitializingBean, DisposableBean  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888700"/>
            <a:ext cx="85206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두 인터페이스를 추가하면,  아래 메소드 오버라이딩 해야 한다.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201" cy="5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afterPropertiesSet(),  destroy()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025"/>
            <a:ext cx="8839202" cy="346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