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PT Sans Narrow"/>
      <p:regular r:id="rId44"/>
      <p:bold r:id="rId45"/>
    </p:embeddedFon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PTSansNarrow-regular.fntdata"/><Relationship Id="rId43" Type="http://schemas.openxmlformats.org/officeDocument/2006/relationships/slide" Target="slides/slide38.xml"/><Relationship Id="rId46" Type="http://schemas.openxmlformats.org/officeDocument/2006/relationships/font" Target="fonts/OpenSans-regular.fntdata"/><Relationship Id="rId45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cea97291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cea97291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cea97291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cea97291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d06f4f4f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d06f4f4f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cea97291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cea97291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cea972912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cea97291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cea972912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cea97291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cea97291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cea97291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cea972912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cea972912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cea972912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cea97291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cea97291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cea97291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cea972912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cea972912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cea972912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cea972912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cea972912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cea972912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cea972912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cea972912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cea972912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cea972912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cea97291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cea97291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cea972912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cea972912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cea972912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cea972912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cea972912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cea972912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cea972912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cea972912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cea972912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cea972912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cea97291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cea97291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cea972912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cea972912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d06f4f4f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ad06f4f4f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https://bcho.tistory.com/759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cea972912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cea972912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cea972912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cea972912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cea972912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cea972912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cea972912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cea972912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cea972912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cea972912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cea972912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cea972912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cea972912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cea972912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cea97291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cea97291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cea97291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cea97291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cea97291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cea97291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cea97291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cea97291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cea97291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cea97291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cea97291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cea97291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외부파일 이용한 설정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STS06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 생성 :   </a:t>
            </a:r>
            <a:r>
              <a:rPr lang="ko" sz="2400">
                <a:solidFill>
                  <a:srgbClr val="0000FF"/>
                </a:solidFill>
              </a:rPr>
              <a:t>Environment </a:t>
            </a:r>
            <a:r>
              <a:rPr lang="ko" sz="2400"/>
              <a:t>와 </a:t>
            </a:r>
            <a:r>
              <a:rPr lang="ko" sz="2400">
                <a:solidFill>
                  <a:srgbClr val="0000FF"/>
                </a:solidFill>
              </a:rPr>
              <a:t>PropertySource </a:t>
            </a:r>
            <a:r>
              <a:rPr lang="ko" sz="2400"/>
              <a:t>가져오기</a:t>
            </a:r>
            <a:endParaRPr sz="2400"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885325"/>
            <a:ext cx="85206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EnvMain.java</a:t>
            </a:r>
            <a:r>
              <a:rPr lang="ko"/>
              <a:t>  (main() 포함)</a:t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19953" y="2841392"/>
            <a:ext cx="1385100" cy="6522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3300197" y="2841390"/>
            <a:ext cx="1385100" cy="6522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Environment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6453598" y="2841391"/>
            <a:ext cx="1613400" cy="6522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PropertySources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22"/>
          <p:cNvCxnSpPr/>
          <p:nvPr/>
        </p:nvCxnSpPr>
        <p:spPr>
          <a:xfrm>
            <a:off x="1978959" y="3174205"/>
            <a:ext cx="1230300" cy="0"/>
          </a:xfrm>
          <a:prstGeom prst="straightConnector1">
            <a:avLst/>
          </a:prstGeom>
          <a:noFill/>
          <a:ln cap="flat" cmpd="sng" w="9525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6" name="Google Shape;136;p22"/>
          <p:cNvSpPr txBox="1"/>
          <p:nvPr/>
        </p:nvSpPr>
        <p:spPr>
          <a:xfrm>
            <a:off x="2017650" y="3326591"/>
            <a:ext cx="1170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ctx.getEnvironment()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22"/>
          <p:cNvCxnSpPr/>
          <p:nvPr/>
        </p:nvCxnSpPr>
        <p:spPr>
          <a:xfrm>
            <a:off x="4779309" y="3184288"/>
            <a:ext cx="1569900" cy="0"/>
          </a:xfrm>
          <a:prstGeom prst="straightConnector1">
            <a:avLst/>
          </a:prstGeom>
          <a:noFill/>
          <a:ln cap="flat" cmpd="sng" w="9525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8" name="Google Shape;138;p22"/>
          <p:cNvSpPr txBox="1"/>
          <p:nvPr/>
        </p:nvSpPr>
        <p:spPr>
          <a:xfrm>
            <a:off x="4809575" y="3339411"/>
            <a:ext cx="15396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env.getPropertySources()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6349253" y="3525355"/>
            <a:ext cx="18288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프로퍼티 추가 및 추출</a:t>
            </a:r>
            <a:endParaRPr sz="8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추가 : propertySources.addLast()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추출 : env.getProperty()</a:t>
            </a:r>
            <a:endParaRPr sz="1100"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7725"/>
            <a:ext cx="8839198" cy="1091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/>
        </p:nvSpPr>
        <p:spPr>
          <a:xfrm>
            <a:off x="563300" y="2648875"/>
            <a:ext cx="8094000" cy="18507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ko">
                <a:solidFill>
                  <a:srgbClr val="FFFFFF"/>
                </a:solidFill>
              </a:rPr>
              <a:t>PropertySources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-883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Environment  와 PropertySources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656725"/>
            <a:ext cx="85206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Environment 의 PropertySource</a:t>
            </a:r>
            <a:r>
              <a:rPr b="1" lang="ko"/>
              <a:t>s</a:t>
            </a:r>
            <a:r>
              <a:rPr lang="ko"/>
              <a:t> 객체는 </a:t>
            </a:r>
            <a:br>
              <a:rPr lang="ko"/>
            </a:br>
            <a:r>
              <a:rPr lang="ko"/>
              <a:t>여러개의 PropertySource들을 가질수 있다.</a:t>
            </a:r>
            <a:br>
              <a:rPr lang="ko"/>
            </a:br>
            <a:r>
              <a:rPr lang="ko"/>
              <a:t>각 PropertySource 에는 </a:t>
            </a:r>
            <a:r>
              <a:rPr b="1" lang="ko"/>
              <a:t>key:value</a:t>
            </a:r>
            <a:r>
              <a:rPr lang="ko"/>
              <a:t> 값들을 가지고 있다.</a:t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3928722" y="1792815"/>
            <a:ext cx="1385100" cy="6522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FFFFFF"/>
                </a:solidFill>
              </a:rPr>
              <a:t>Environment</a:t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1090650" y="3110232"/>
            <a:ext cx="1613400" cy="1130100"/>
          </a:xfrm>
          <a:prstGeom prst="rect">
            <a:avLst/>
          </a:prstGeom>
          <a:solidFill>
            <a:srgbClr val="1C4587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PropertySource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1170525" y="3442225"/>
            <a:ext cx="1482000" cy="70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key=value</a:t>
            </a:r>
            <a:br>
              <a:rPr lang="ko" sz="1000"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key=value</a:t>
            </a:r>
            <a:br>
              <a:rPr lang="ko" sz="1000"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key=value</a:t>
            </a:r>
            <a:br>
              <a:rPr lang="ko" sz="1000"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key=value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2919450" y="3110232"/>
            <a:ext cx="1613400" cy="1130100"/>
          </a:xfrm>
          <a:prstGeom prst="rect">
            <a:avLst/>
          </a:prstGeom>
          <a:solidFill>
            <a:srgbClr val="1C4587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PropertySource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2999325" y="3442225"/>
            <a:ext cx="1482000" cy="70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key=value</a:t>
            </a:r>
            <a:br>
              <a:rPr lang="ko" sz="1000"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key=value</a:t>
            </a:r>
            <a:br>
              <a:rPr lang="ko" sz="1000"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key=value</a:t>
            </a:r>
            <a:br>
              <a:rPr lang="ko" sz="1000"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key=value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3"/>
          <p:cNvSpPr/>
          <p:nvPr/>
        </p:nvSpPr>
        <p:spPr>
          <a:xfrm>
            <a:off x="4748250" y="3110232"/>
            <a:ext cx="1613400" cy="1130100"/>
          </a:xfrm>
          <a:prstGeom prst="rect">
            <a:avLst/>
          </a:prstGeom>
          <a:solidFill>
            <a:srgbClr val="1C4587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PropertySource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4828125" y="3442225"/>
            <a:ext cx="1482000" cy="70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key=value</a:t>
            </a:r>
            <a:br>
              <a:rPr lang="ko" sz="1000"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key=value</a:t>
            </a:r>
            <a:br>
              <a:rPr lang="ko" sz="1000"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key=value</a:t>
            </a:r>
            <a:br>
              <a:rPr lang="ko" sz="1000"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key=value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6500850" y="3110232"/>
            <a:ext cx="1613400" cy="1130100"/>
          </a:xfrm>
          <a:prstGeom prst="rect">
            <a:avLst/>
          </a:prstGeom>
          <a:solidFill>
            <a:srgbClr val="1C4587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PropertySource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6580725" y="3442225"/>
            <a:ext cx="1482000" cy="70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key=value</a:t>
            </a:r>
            <a:br>
              <a:rPr lang="ko" sz="1000"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key=value</a:t>
            </a:r>
            <a:br>
              <a:rPr lang="ko" sz="1000"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key=value</a:t>
            </a:r>
            <a:br>
              <a:rPr lang="ko" sz="1000"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key=value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7" name="Google Shape;157;p23"/>
          <p:cNvCxnSpPr>
            <a:stCxn id="148" idx="2"/>
            <a:endCxn id="145" idx="0"/>
          </p:cNvCxnSpPr>
          <p:nvPr/>
        </p:nvCxnSpPr>
        <p:spPr>
          <a:xfrm flipH="1">
            <a:off x="4610172" y="2445015"/>
            <a:ext cx="111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/>
        </p:nvSpPr>
        <p:spPr>
          <a:xfrm>
            <a:off x="563300" y="1124875"/>
            <a:ext cx="8094000" cy="18507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ko">
                <a:solidFill>
                  <a:srgbClr val="FFFFFF"/>
                </a:solidFill>
              </a:rPr>
              <a:t>PropertySources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3928722" y="268815"/>
            <a:ext cx="1385100" cy="6522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FFFFFF"/>
                </a:solidFill>
              </a:rPr>
              <a:t>Environment</a:t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1090650" y="1586232"/>
            <a:ext cx="1613400" cy="1130100"/>
          </a:xfrm>
          <a:prstGeom prst="rect">
            <a:avLst/>
          </a:prstGeom>
          <a:solidFill>
            <a:srgbClr val="1C4587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ko">
                <a:solidFill>
                  <a:srgbClr val="FFFFFF"/>
                </a:solidFill>
              </a:rPr>
              <a:t>S : admin.auth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1170525" y="1918225"/>
            <a:ext cx="1482000" cy="70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admin.id=sys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admin.pw=1234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admin.id=system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member.id=park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2919450" y="1586232"/>
            <a:ext cx="1613400" cy="1130100"/>
          </a:xfrm>
          <a:prstGeom prst="rect">
            <a:avLst/>
          </a:prstGeom>
          <a:solidFill>
            <a:srgbClr val="1C4587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PS:member.auth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2999325" y="1918225"/>
            <a:ext cx="1482000" cy="70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member.id=kim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member.pw=aaaa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admin.id=master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8" name="Google Shape;168;p24"/>
          <p:cNvCxnSpPr>
            <a:stCxn id="163" idx="2"/>
            <a:endCxn id="162" idx="0"/>
          </p:cNvCxnSpPr>
          <p:nvPr/>
        </p:nvCxnSpPr>
        <p:spPr>
          <a:xfrm flipH="1">
            <a:off x="4610172" y="921015"/>
            <a:ext cx="111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PropertySources 에 PropertySource 추가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5807400" y="1314375"/>
            <a:ext cx="3024900" cy="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PropertySource 를 추가하는 메소드들 확인</a:t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 rotWithShape="1">
          <a:blip r:embed="rId3">
            <a:alphaModFix/>
          </a:blip>
          <a:srcRect b="15376" l="0" r="0" t="0"/>
          <a:stretch/>
        </p:blipFill>
        <p:spPr>
          <a:xfrm>
            <a:off x="199150" y="1161975"/>
            <a:ext cx="5429250" cy="12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419350"/>
            <a:ext cx="8411132" cy="24193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Environment 에서 Property 접근하기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342000" y="1098675"/>
            <a:ext cx="85206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위와 같이 PropertySources 에 PropertySource 가 추가되면</a:t>
            </a:r>
            <a:br>
              <a:rPr lang="ko"/>
            </a:br>
            <a:r>
              <a:rPr lang="ko"/>
              <a:t>Environment 에서 원하는 Property 에 접근 가능</a:t>
            </a: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 rotWithShape="1">
          <a:blip r:embed="rId3">
            <a:alphaModFix/>
          </a:blip>
          <a:srcRect b="0" l="4952" r="0" t="9909"/>
          <a:stretch/>
        </p:blipFill>
        <p:spPr>
          <a:xfrm>
            <a:off x="342000" y="2045300"/>
            <a:ext cx="6290224" cy="165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5353" y="2898596"/>
            <a:ext cx="1975972" cy="752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5" name="Google Shape;185;p26"/>
          <p:cNvSpPr/>
          <p:nvPr/>
        </p:nvSpPr>
        <p:spPr>
          <a:xfrm>
            <a:off x="6585300" y="3291350"/>
            <a:ext cx="442500" cy="248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일단 여기까지 실행 결과 확인!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3118300" y="1508850"/>
            <a:ext cx="5714100" cy="30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외부 파일에 설정되어 있던 값들이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Environment 를 통해 읽혀들어온다.</a:t>
            </a: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228625"/>
            <a:ext cx="217170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설정 파일 load  /  bean 객체 출력해보기 </a:t>
            </a:r>
            <a:endParaRPr/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198" cy="1432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확인</a:t>
            </a:r>
            <a:endParaRPr/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04825"/>
            <a:ext cx="4229100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/>
          <p:nvPr/>
        </p:nvSpPr>
        <p:spPr>
          <a:xfrm>
            <a:off x="6176225" y="811425"/>
            <a:ext cx="1777200" cy="1066200"/>
          </a:xfrm>
          <a:prstGeom prst="wedgeRectCallout">
            <a:avLst>
              <a:gd fmla="val -131505" name="adj1"/>
              <a:gd fmla="val 9752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호출 순서 주목</a:t>
            </a:r>
            <a:endParaRPr/>
          </a:p>
        </p:txBody>
      </p:sp>
      <p:sp>
        <p:nvSpPr>
          <p:cNvPr id="206" name="Google Shape;206;p29"/>
          <p:cNvSpPr/>
          <p:nvPr/>
        </p:nvSpPr>
        <p:spPr>
          <a:xfrm>
            <a:off x="4497875" y="2734200"/>
            <a:ext cx="1777200" cy="1066200"/>
          </a:xfrm>
          <a:prstGeom prst="wedgeRectCallout">
            <a:avLst>
              <a:gd fmla="val -117816" name="adj1"/>
              <a:gd fmla="val -58631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어떤 과정으로 이 값이 AdminConnection 에 들어왔는지 이해하는게 중요.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464100" y="656725"/>
            <a:ext cx="2893800" cy="7857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Environment 에</a:t>
            </a:r>
            <a:br>
              <a:rPr lang="ko"/>
            </a:br>
            <a:r>
              <a:rPr lang="ko"/>
              <a:t>PropertySource 등록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5036100" y="1875925"/>
            <a:ext cx="3265800" cy="13965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Bean 생성될때</a:t>
            </a:r>
            <a:br>
              <a:rPr lang="ko"/>
            </a:br>
            <a:r>
              <a:rPr lang="ko"/>
              <a:t>Environment 끌고옴</a:t>
            </a:r>
            <a:br>
              <a:rPr lang="ko"/>
            </a:br>
            <a:r>
              <a:rPr lang="ko"/>
              <a:t>필요한 key 값 가져와서 세팅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Google Shape;213;p30"/>
          <p:cNvCxnSpPr/>
          <p:nvPr/>
        </p:nvCxnSpPr>
        <p:spPr>
          <a:xfrm>
            <a:off x="4151000" y="288350"/>
            <a:ext cx="0" cy="424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464100" y="1723525"/>
            <a:ext cx="2893800" cy="5109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설정 load → 빈생성</a:t>
            </a:r>
            <a:endParaRPr/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464100" y="3628525"/>
            <a:ext cx="2893800" cy="5109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빈 에 세팅된 값 사용</a:t>
            </a:r>
            <a:endParaRPr/>
          </a:p>
        </p:txBody>
      </p:sp>
      <p:cxnSp>
        <p:nvCxnSpPr>
          <p:cNvPr id="216" name="Google Shape;216;p30"/>
          <p:cNvCxnSpPr>
            <a:stCxn id="211" idx="2"/>
            <a:endCxn id="214" idx="0"/>
          </p:cNvCxnSpPr>
          <p:nvPr/>
        </p:nvCxnSpPr>
        <p:spPr>
          <a:xfrm>
            <a:off x="1911000" y="1442425"/>
            <a:ext cx="0" cy="2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30"/>
          <p:cNvCxnSpPr>
            <a:stCxn id="214" idx="3"/>
            <a:endCxn id="212" idx="1"/>
          </p:cNvCxnSpPr>
          <p:nvPr/>
        </p:nvCxnSpPr>
        <p:spPr>
          <a:xfrm>
            <a:off x="3357900" y="1978975"/>
            <a:ext cx="1678200" cy="5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30"/>
          <p:cNvCxnSpPr>
            <a:stCxn id="212" idx="1"/>
            <a:endCxn id="215" idx="3"/>
          </p:cNvCxnSpPr>
          <p:nvPr/>
        </p:nvCxnSpPr>
        <p:spPr>
          <a:xfrm flipH="1">
            <a:off x="3357900" y="2574175"/>
            <a:ext cx="1678200" cy="13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30"/>
          <p:cNvSpPr txBox="1"/>
          <p:nvPr/>
        </p:nvSpPr>
        <p:spPr>
          <a:xfrm>
            <a:off x="1200375" y="154250"/>
            <a:ext cx="1327800" cy="362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main()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6229575" y="154250"/>
            <a:ext cx="1327800" cy="362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컨테이너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외부 파일 변경해보고 실행해보자</a:t>
            </a:r>
            <a:endParaRPr/>
          </a:p>
        </p:txBody>
      </p:sp>
      <p:sp>
        <p:nvSpPr>
          <p:cNvPr id="226" name="Google Shape;226;p31"/>
          <p:cNvSpPr txBox="1"/>
          <p:nvPr>
            <p:ph idx="1" type="body"/>
          </p:nvPr>
        </p:nvSpPr>
        <p:spPr>
          <a:xfrm>
            <a:off x="804725" y="3416475"/>
            <a:ext cx="8027400" cy="11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Java 코드나 관련 설정파일의 수정 없이도 세팅값이 반영된다!!!!</a:t>
            </a:r>
            <a:endParaRPr/>
          </a:p>
        </p:txBody>
      </p:sp>
      <p:pic>
        <p:nvPicPr>
          <p:cNvPr id="227" name="Google Shape;22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04825"/>
            <a:ext cx="337185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2175" y="1304825"/>
            <a:ext cx="3200400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1"/>
          <p:cNvSpPr/>
          <p:nvPr/>
        </p:nvSpPr>
        <p:spPr>
          <a:xfrm>
            <a:off x="4271725" y="1736850"/>
            <a:ext cx="898500" cy="47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다양한 빈 설정 방법들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Environment 객체 + Property 파일 이용한 스프링 빈 설정</a:t>
            </a:r>
            <a:br>
              <a:rPr lang="ko"/>
            </a:br>
            <a:r>
              <a:rPr lang="ko"/>
              <a:t>Property 파일 이용한 설정 : XML 에 명시</a:t>
            </a:r>
            <a:br>
              <a:rPr lang="ko"/>
            </a:br>
            <a:r>
              <a:rPr lang="ko"/>
              <a:t>Property 파일 이용한 설정  : Java 에 명시</a:t>
            </a:r>
            <a:br>
              <a:rPr lang="ko"/>
            </a:br>
            <a:r>
              <a:rPr lang="ko"/>
              <a:t>profile 속성 이용한 설정 : XML 에 명시</a:t>
            </a:r>
            <a:br>
              <a:rPr lang="ko"/>
            </a:br>
            <a:r>
              <a:rPr lang="ko"/>
              <a:t>profile 속성 이용한 설정 : Java 에 명시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계층도도 눈여겨 보자.</a:t>
            </a:r>
            <a:endParaRPr/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클래스 위에서 CTRL + T</a:t>
            </a:r>
            <a:endParaRPr/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2950"/>
            <a:ext cx="4488149" cy="23037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7" name="Google Shape;23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9950" y="1171125"/>
            <a:ext cx="4973799" cy="1330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8" name="Google Shape;23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0300" y="3300525"/>
            <a:ext cx="5734050" cy="152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외부파일 (Property File) + XML 설정파일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외부 파일 작성</a:t>
            </a:r>
            <a:endParaRPr/>
          </a:p>
        </p:txBody>
      </p:sp>
      <p:sp>
        <p:nvSpPr>
          <p:cNvPr id="249" name="Google Shape;249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db.info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DBConn 클래스 작성</a:t>
            </a:r>
            <a:endParaRPr/>
          </a:p>
        </p:txBody>
      </p:sp>
      <p:sp>
        <p:nvSpPr>
          <p:cNvPr id="255" name="Google Shape;255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패키지 : com.lec.spring.property2.xml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클래스 : DBConn.java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설정 파일 작성</a:t>
            </a:r>
            <a:endParaRPr/>
          </a:p>
        </p:txBody>
      </p:sp>
      <p:sp>
        <p:nvSpPr>
          <p:cNvPr id="261" name="Google Shape;261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appCtx2.xml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 작성</a:t>
            </a:r>
            <a:endParaRPr/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패키지 : com.lec.spring.property2.xml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클래스 : </a:t>
            </a:r>
            <a:r>
              <a:rPr lang="ko"/>
              <a:t>PropertyMain2.java (main 포함)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외부파일 (Property File) + JAVA 설정파일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DBConn.java</a:t>
            </a:r>
            <a:endParaRPr/>
          </a:p>
        </p:txBody>
      </p:sp>
      <p:sp>
        <p:nvSpPr>
          <p:cNvPr id="278" name="Google Shape;278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패키지 : com.lec.spring.property3.java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클래스 : </a:t>
            </a:r>
            <a:r>
              <a:rPr b="1" lang="ko"/>
              <a:t>DBConn.java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DBConfig</a:t>
            </a:r>
            <a:endParaRPr/>
          </a:p>
        </p:txBody>
      </p:sp>
      <p:sp>
        <p:nvSpPr>
          <p:cNvPr id="284" name="Google Shape;284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패키지 : com.lec.spring.property3.java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클래스 : </a:t>
            </a:r>
            <a:r>
              <a:rPr b="1" lang="ko"/>
              <a:t>DBConfig.java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@Configuration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@Value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PropertySourcesPlaceholderConfigurer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Main() 작성</a:t>
            </a:r>
            <a:endParaRPr/>
          </a:p>
        </p:txBody>
      </p:sp>
      <p:sp>
        <p:nvSpPr>
          <p:cNvPr id="290" name="Google Shape;290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패키지 : com.lec.spring.property3.java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클래스 : </a:t>
            </a:r>
            <a:r>
              <a:rPr b="1" lang="ko"/>
              <a:t>PropertyMain3.java</a:t>
            </a:r>
            <a:r>
              <a:rPr lang="ko"/>
              <a:t> (main 포함)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AnnotationConfigApplicationContext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Environment 객체 + 외부 파일(Property File)</a:t>
            </a:r>
            <a:br>
              <a:rPr lang="ko"/>
            </a:br>
            <a:r>
              <a:rPr lang="ko"/>
              <a:t>사용한 설정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프로파일(profile) 속성 + XML 을 이용한 설정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275" y="674725"/>
            <a:ext cx="5855450" cy="41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3"/>
          <p:cNvSpPr txBox="1"/>
          <p:nvPr>
            <p:ph idx="4294967295" type="title"/>
          </p:nvPr>
        </p:nvSpPr>
        <p:spPr>
          <a:xfrm>
            <a:off x="311700" y="99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여러 단계에 걸친 개발 환경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ServerInfo 클래스</a:t>
            </a:r>
            <a:endParaRPr/>
          </a:p>
        </p:txBody>
      </p:sp>
      <p:sp>
        <p:nvSpPr>
          <p:cNvPr id="307" name="Google Shape;307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설정파일 2개 작성</a:t>
            </a:r>
            <a:endParaRPr/>
          </a:p>
        </p:txBody>
      </p:sp>
      <p:sp>
        <p:nvSpPr>
          <p:cNvPr id="313" name="Google Shape;313;p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appCtx4_dev.xml</a:t>
            </a:r>
            <a:br>
              <a:rPr lang="ko"/>
            </a:br>
            <a:r>
              <a:rPr lang="ko"/>
              <a:t>appCtx4_run.xml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&lt;beans&gt; 의 </a:t>
            </a:r>
            <a:r>
              <a:rPr lang="ko"/>
              <a:t>profile 속성!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main() 작성</a:t>
            </a:r>
            <a:endParaRPr/>
          </a:p>
        </p:txBody>
      </p:sp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ctx.getEnvironment().setActiveProfiles(config);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프로파일(profile) 속성 + JAVA 을 이용한 설정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두개의 Java 설정 파일 </a:t>
            </a:r>
            <a:endParaRPr/>
          </a:p>
        </p:txBody>
      </p:sp>
      <p:sp>
        <p:nvSpPr>
          <p:cNvPr id="330" name="Google Shape;330;p48"/>
          <p:cNvSpPr txBox="1"/>
          <p:nvPr>
            <p:ph idx="1" type="body"/>
          </p:nvPr>
        </p:nvSpPr>
        <p:spPr>
          <a:xfrm>
            <a:off x="2568400" y="3276400"/>
            <a:ext cx="6264000" cy="12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175" y="1234300"/>
            <a:ext cx="4117825" cy="798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ServerInfo 클래스 준비</a:t>
            </a:r>
            <a:endParaRPr/>
          </a:p>
        </p:txBody>
      </p:sp>
      <p:sp>
        <p:nvSpPr>
          <p:cNvPr id="337" name="Google Shape;337;p4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 작성</a:t>
            </a:r>
            <a:endParaRPr/>
          </a:p>
        </p:txBody>
      </p:sp>
      <p:sp>
        <p:nvSpPr>
          <p:cNvPr id="343" name="Google Shape;343;p5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Environment 객체?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961525"/>
            <a:ext cx="8520600" cy="16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설정 정보를 Java 코드가 아닌 ‘외부’ 에서 관리해서</a:t>
            </a:r>
            <a:br>
              <a:rPr lang="ko"/>
            </a:br>
            <a:r>
              <a:rPr lang="ko"/>
              <a:t>프로그램에서 끌고 들어와서 이용</a:t>
            </a:r>
            <a:br>
              <a:rPr lang="ko"/>
            </a:br>
            <a:r>
              <a:rPr lang="ko"/>
              <a:t>설정 정보가 바뀌면 그 외부 파일(설정 파일) 만 바꾸어도 동작함 </a:t>
            </a:r>
            <a:br>
              <a:rPr lang="ko"/>
            </a:br>
            <a:r>
              <a:rPr lang="ko"/>
              <a:t>(즉, Java 파일은 건드리지 말자는 거임)</a:t>
            </a:r>
            <a:br>
              <a:rPr lang="ko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생성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프로젝트 : </a:t>
            </a:r>
            <a:r>
              <a:rPr b="1" lang="ko"/>
              <a:t>STS06_PropertySource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외부 파일 작성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833425"/>
            <a:ext cx="3624600" cy="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resources </a:t>
            </a:r>
            <a:r>
              <a:rPr lang="ko"/>
              <a:t>폴더에  File 추가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5532450" y="1175800"/>
            <a:ext cx="3245700" cy="1047600"/>
          </a:xfrm>
          <a:prstGeom prst="wedgeRoundRectCallout">
            <a:avLst>
              <a:gd fmla="val -66529" name="adj1"/>
              <a:gd fmla="val 72389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lang="ko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관리자 계정 정보를 외부 파일(텍스트파일)에 저장된 형태로 두었다 가정 합시다.”</a:t>
            </a:r>
            <a:endParaRPr sz="12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425" y="1389063"/>
            <a:ext cx="2000250" cy="16668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5796" y="1389078"/>
            <a:ext cx="2133429" cy="707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" name="Google Shape;100;p18"/>
          <p:cNvSpPr/>
          <p:nvPr/>
        </p:nvSpPr>
        <p:spPr>
          <a:xfrm>
            <a:off x="2425125" y="1691400"/>
            <a:ext cx="516300" cy="32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4675" y="2457263"/>
            <a:ext cx="2752725" cy="10477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" name="Google Shape;102;p18"/>
          <p:cNvSpPr/>
          <p:nvPr/>
        </p:nvSpPr>
        <p:spPr>
          <a:xfrm>
            <a:off x="6028700" y="2967925"/>
            <a:ext cx="2253300" cy="851700"/>
          </a:xfrm>
          <a:prstGeom prst="wedgeRoundRectCallout">
            <a:avLst>
              <a:gd fmla="val -65179" name="adj1"/>
              <a:gd fmla="val -21654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key=value 형식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AdminConnection 객체 생성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050100"/>
            <a:ext cx="8520600" cy="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패키지 : </a:t>
            </a:r>
            <a:r>
              <a:rPr b="1" lang="ko"/>
              <a:t>com.lec.spring.environment</a:t>
            </a:r>
            <a:br>
              <a:rPr lang="ko"/>
            </a:b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38225"/>
            <a:ext cx="8839200" cy="1020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9625" y="1024487"/>
            <a:ext cx="2533650" cy="5810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AdminConnection 객체 생성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25" y="695225"/>
            <a:ext cx="7975274" cy="2521475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371" y="3369100"/>
            <a:ext cx="6393299" cy="1661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8" name="Google Shape;118;p20"/>
          <p:cNvSpPr/>
          <p:nvPr/>
        </p:nvSpPr>
        <p:spPr>
          <a:xfrm>
            <a:off x="7135175" y="3004275"/>
            <a:ext cx="1870800" cy="1535700"/>
          </a:xfrm>
          <a:prstGeom prst="wedgeRectCallout">
            <a:avLst>
              <a:gd fmla="val -67565" name="adj1"/>
              <a:gd fmla="val 31658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 setEnvironment 에서 env 가 세팅 되었으니까 가능하다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설정파일 작성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266325"/>
            <a:ext cx="85206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appCtx1.xml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86225"/>
            <a:ext cx="8839199" cy="1399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