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1FAFA9-80AB-4387-A10D-CC83D3B36AF0}">
  <a:tblStyle styleId="{DD1FAFA9-80AB-4387-A10D-CC83D3B36A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loser27.github.io/backend/2017/08/03/spring-aop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2726dd1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2726dd1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2726dd1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2726dd1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2726dd1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2726dd1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 기본 구조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&lt;aop:config&gt;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&lt;aop:aspect id="" ref="공통기능 클래스 빈"&gt;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&lt;aop:pointcut expression="어디에 적용?(PCD)" id=""/&gt;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&lt;aop:before method="어떤 메소드 weaving?"/&gt;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&lt;/aop:aspect&gt;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&lt;aop:aspect&gt;...&lt;/aop:aspect&gt;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&lt;aop:aspect&gt;...&lt;/aop:aspect&gt;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&lt;aop:aspect&gt;...&lt;/aop:aspect&gt;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&lt;/aop:config&gt;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2101377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2101377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http://closer27.github.io/backend/2017/08/03/spring-aop/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2726dd1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2726dd1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210137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210137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2101377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2101377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2101377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2101377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2101377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2101377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2101377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2101377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21013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21013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02101377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02101377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공통기능 클래스를 빈 객체로 만들기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id="logger" class="com.lec.spring.beans.Logger"/&gt;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name="service21" class="com.lec.spring.aop02.MyService21"/&gt;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name="service22" class="com.lec.spring.aop02.MyService22"/&gt;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name="serviceEx31" class="com.lec.spring.aop03.MyServiceEx31"/&gt;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name="serviceEx32" class="com.lec.spring.aop03.MyServiceEx32"/&gt;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2101377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2101377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0210137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0210137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2726dd1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2726dd1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02726dd1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02726dd1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2726dd1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2726dd1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2726dd1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2726dd1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2101377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2101377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&lt;!-- spring aop 관련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    &lt;groupId&gt;org.springframework&lt;/groupId&gt;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    &lt;artifactId&gt;spring-context-support&lt;/artifactId&gt;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    &lt;version&gt;${spring-framework.version}&lt;/version&gt;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&lt;groupId&gt;org.springframework&lt;/groupId&gt;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&lt;artifactId&gt;spring-aop&lt;/artifactId&gt;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&lt;version&gt;${spring-framework.version}&lt;/version&gt;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&lt;groupId&gt;org.aspectj&lt;/groupId&gt;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&lt;artifactId&gt;aspectjweaver&lt;/artifactId&gt;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&lt;version&gt;1.7.4&lt;/version&gt;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&lt;groupId&gt;org.aspectj&lt;/groupId&gt;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&lt;artifactId&gt;aspectjrt&lt;/artifactId&gt;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&lt;version&gt;1.6.11&lt;/version&gt;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2726dd1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2726dd1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2726dd1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2726dd1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2726dd1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2726dd1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2726dd1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2726dd1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spring.io/spring/docs/2.5.x/reference/aop.html#aop-pointcuts-combining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AOP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5452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XML</a:t>
            </a:r>
            <a:r>
              <a:rPr lang="ko"/>
              <a:t> 을 이용한 AOP 설정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설정파일 aopCtx2.xml  추가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961525"/>
            <a:ext cx="85206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Namespaces 에 </a:t>
            </a:r>
            <a:r>
              <a:rPr b="1" lang="ko"/>
              <a:t>aop</a:t>
            </a:r>
            <a:r>
              <a:rPr lang="ko"/>
              <a:t> 추가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38825"/>
            <a:ext cx="2997125" cy="21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 객체 설정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5" y="1724325"/>
            <a:ext cx="8993424" cy="15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517475" y="1113375"/>
            <a:ext cx="8389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공통기능을 하는 Logger 클래스를 여기서 생성해야 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550"/>
            <a:ext cx="8839201" cy="3175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  XML  설정의 기본 구조</a:t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6641675" y="17050"/>
            <a:ext cx="2362200" cy="1068900"/>
          </a:xfrm>
          <a:prstGeom prst="wedgeRoundRectCallout">
            <a:avLst>
              <a:gd fmla="val -76404" name="adj1"/>
              <a:gd fmla="val -11039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@어노테이션 방식과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적용하는 맥락의 차이가 있습니다.  차이점을 </a:t>
            </a:r>
            <a:br>
              <a:rPr lang="ko"/>
            </a:br>
            <a:r>
              <a:rPr lang="ko"/>
              <a:t>눈여겨 보셔야 합니다</a:t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6393900" y="3611625"/>
            <a:ext cx="2362200" cy="622800"/>
          </a:xfrm>
          <a:prstGeom prst="wedgeRoundRectCallout">
            <a:avLst>
              <a:gd fmla="val -60915" name="adj1"/>
              <a:gd fmla="val -13494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뭐가 다른지 눈에 들어오시나요?</a:t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589050" y="1332250"/>
            <a:ext cx="194400" cy="1135500"/>
          </a:xfrm>
          <a:prstGeom prst="leftBrace">
            <a:avLst>
              <a:gd fmla="val 8333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3023000" y="2343150"/>
            <a:ext cx="3370800" cy="233700"/>
          </a:xfrm>
          <a:prstGeom prst="wedgeRoundRectCallout">
            <a:avLst>
              <a:gd fmla="val -60915" name="adj1"/>
              <a:gd fmla="val -13494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Advice type : </a:t>
            </a:r>
            <a:r>
              <a:rPr lang="ko">
                <a:solidFill>
                  <a:srgbClr val="38761D"/>
                </a:solidFill>
              </a:rPr>
              <a:t>before </a:t>
            </a:r>
            <a:r>
              <a:rPr lang="ko"/>
              <a:t>/ </a:t>
            </a:r>
            <a:r>
              <a:rPr lang="ko">
                <a:solidFill>
                  <a:srgbClr val="38761D"/>
                </a:solidFill>
              </a:rPr>
              <a:t>after </a:t>
            </a:r>
            <a:r>
              <a:rPr lang="ko"/>
              <a:t>/ </a:t>
            </a:r>
            <a:r>
              <a:rPr lang="ko">
                <a:solidFill>
                  <a:srgbClr val="38761D"/>
                </a:solidFill>
              </a:rPr>
              <a:t>around </a:t>
            </a:r>
            <a:r>
              <a:rPr lang="ko"/>
              <a:t>...   </a:t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589050" y="2874675"/>
            <a:ext cx="194400" cy="279000"/>
          </a:xfrm>
          <a:prstGeom prst="leftBrace">
            <a:avLst>
              <a:gd fmla="val 34567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589050" y="3179475"/>
            <a:ext cx="194400" cy="279000"/>
          </a:xfrm>
          <a:prstGeom prst="leftBrace">
            <a:avLst>
              <a:gd fmla="val 34567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589050" y="3484275"/>
            <a:ext cx="194400" cy="279000"/>
          </a:xfrm>
          <a:prstGeom prst="leftBrace">
            <a:avLst>
              <a:gd fmla="val 34567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47800" y="729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&lt;aop&gt;  요소</a:t>
            </a:r>
            <a:endParaRPr/>
          </a:p>
        </p:txBody>
      </p:sp>
      <p:graphicFrame>
        <p:nvGraphicFramePr>
          <p:cNvPr id="154" name="Google Shape;154;p25"/>
          <p:cNvGraphicFramePr/>
          <p:nvPr/>
        </p:nvGraphicFramePr>
        <p:xfrm>
          <a:off x="275575" y="88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{DD1FAFA9-80AB-4387-A10D-CC83D3B36AF0}</a:tableStyleId>
              </a:tblPr>
              <a:tblGrid>
                <a:gridCol w="1907475"/>
                <a:gridCol w="6685375"/>
              </a:tblGrid>
              <a:tr h="5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&lt;aop:config&gt;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AOP 설정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스프링 설정 파일내에 여러번 사용 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&lt;aop:pointcut&gt;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포인트 컷 설정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&lt;aop:config&gt;  나 &lt;aop:aspect&gt; 의 자식 으로만 설정 가능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&lt;aop:aspect&gt; 자식으로 설정된 포인트컷 은 해당 &lt;aop:aspect&gt; 에서만 사용 가능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여러개 정의 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&lt;aop:aspect&gt;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aspect (관점, 공통, 횡단 관심)  설정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포인트 컷 + 메소드 결합 설정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advice 의 id 와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&lt;aop:advisor&gt;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&lt;aop:aspect&gt; 과 같은 기능 설정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트랜잭션과 설정 같은 몇몇 특수한 경우는 &lt;aop:aspect&gt; 대신 &lt;aop:advisor&gt; 를 사용해야 한다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&lt;aop:before&gt;</a:t>
                      </a:r>
                      <a:br>
                        <a:rPr b="1" lang="ko"/>
                      </a:br>
                      <a:r>
                        <a:rPr b="1" lang="ko"/>
                        <a:t>&lt;aop:after&gt;</a:t>
                      </a:r>
                      <a:br>
                        <a:rPr b="1" lang="ko"/>
                      </a:br>
                      <a:r>
                        <a:rPr b="1" lang="ko"/>
                        <a:t>&lt;aop:around&gt;  외..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advice 타입 (동작시점) 설정</a:t>
                      </a:r>
                      <a:br>
                        <a:rPr lang="ko"/>
                      </a:b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XML 설정 완성하고 동작 시켜봅시다.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580525"/>
            <a:ext cx="8520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직전의 프로젝트의 aop02 패키지와 (거의?)동일하게 동작시키기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2450"/>
            <a:ext cx="8839200" cy="240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950" y="1105525"/>
            <a:ext cx="5214825" cy="2547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pic>
      <p:cxnSp>
        <p:nvCxnSpPr>
          <p:cNvPr id="163" name="Google Shape;163;p26"/>
          <p:cNvCxnSpPr/>
          <p:nvPr/>
        </p:nvCxnSpPr>
        <p:spPr>
          <a:xfrm flipH="1" rot="10800000">
            <a:off x="4876000" y="1259675"/>
            <a:ext cx="858000" cy="92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6"/>
          <p:cNvCxnSpPr/>
          <p:nvPr/>
        </p:nvCxnSpPr>
        <p:spPr>
          <a:xfrm flipH="1" rot="10800000">
            <a:off x="4571200" y="2948675"/>
            <a:ext cx="3581700" cy="30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5" name="Google Shape;1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1992" y="4061600"/>
            <a:ext cx="2383407" cy="525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</p:pic>
      <p:cxnSp>
        <p:nvCxnSpPr>
          <p:cNvPr id="166" name="Google Shape;166;p26"/>
          <p:cNvCxnSpPr/>
          <p:nvPr/>
        </p:nvCxnSpPr>
        <p:spPr>
          <a:xfrm>
            <a:off x="5976425" y="3322400"/>
            <a:ext cx="608100" cy="88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6"/>
          <p:cNvSpPr txBox="1"/>
          <p:nvPr/>
        </p:nvSpPr>
        <p:spPr>
          <a:xfrm>
            <a:off x="352625" y="4182900"/>
            <a:ext cx="4347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각 태그, 속성의 의미를 말로 표현해보자.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결과 : AopMain02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75" y="1286600"/>
            <a:ext cx="49815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aspect 설정 추가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434"/>
            <a:ext cx="9144000" cy="3364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8"/>
          <p:cNvCxnSpPr/>
          <p:nvPr/>
        </p:nvCxnSpPr>
        <p:spPr>
          <a:xfrm flipH="1" rot="10800000">
            <a:off x="4159725" y="1997875"/>
            <a:ext cx="4074600" cy="13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8"/>
          <p:cNvSpPr/>
          <p:nvPr/>
        </p:nvSpPr>
        <p:spPr>
          <a:xfrm>
            <a:off x="7281050" y="2993800"/>
            <a:ext cx="1730700" cy="807600"/>
          </a:xfrm>
          <a:prstGeom prst="wedgeRoundRectCallout">
            <a:avLst>
              <a:gd fmla="val -72876" name="adj1"/>
              <a:gd fmla="val -97372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PointCut 설정은 여러번 참조 가능.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결과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47625"/>
            <a:ext cx="6004575" cy="30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Logger.java 에 메소드 추가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943100" y="1299550"/>
            <a:ext cx="38892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다음에 있을 예제 테스트를 위해.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5347"/>
            <a:ext cx="4400650" cy="8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설정파일 aopCtx3.xml  추가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961525"/>
            <a:ext cx="85206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Namespaces 에 </a:t>
            </a:r>
            <a:r>
              <a:rPr b="1" lang="ko"/>
              <a:t>aop</a:t>
            </a:r>
            <a:r>
              <a:rPr lang="ko"/>
              <a:t> 추가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38825"/>
            <a:ext cx="2997125" cy="21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에서 AOP 프로그래밍 구현 방법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28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프레임워크의 주요 기능 중 하나가 AOP 기능입니다.</a:t>
            </a:r>
            <a:br>
              <a:rPr lang="ko"/>
            </a:br>
            <a:r>
              <a:rPr lang="ko"/>
              <a:t>스프링에서는 AOP 를 구현할때 크게 다음 2가지 방법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구현방법1 : </a:t>
            </a:r>
            <a:r>
              <a:rPr b="1" lang="ko">
                <a:solidFill>
                  <a:srgbClr val="9900FF"/>
                </a:solidFill>
              </a:rPr>
              <a:t>XML 설정</a:t>
            </a:r>
            <a:r>
              <a:rPr lang="ko"/>
              <a:t>으로 구현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구현방법2 : </a:t>
            </a:r>
            <a:r>
              <a:rPr b="1" lang="ko"/>
              <a:t>@Aspect</a:t>
            </a:r>
            <a:r>
              <a:rPr lang="ko"/>
              <a:t> 와 같은  </a:t>
            </a:r>
            <a:r>
              <a:rPr b="1" lang="ko"/>
              <a:t>어노테이션</a:t>
            </a:r>
            <a:r>
              <a:rPr lang="ko"/>
              <a:t>들로 구현 ( ← 지난 단원에서 배움 )</a:t>
            </a:r>
            <a:br>
              <a:rPr lang="ko"/>
            </a:br>
            <a:r>
              <a:rPr lang="ko"/>
              <a:t>                  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 객체 생성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199" cy="2234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275275" y="177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PointCut 설정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1425"/>
            <a:ext cx="8839200" cy="2053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 8개의 메소드 중 어디에 적용될까?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266325"/>
            <a:ext cx="85206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위의 4가지 pointcut 에 대해 실험해보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1625"/>
            <a:ext cx="8839200" cy="169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1" cy="56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 설정에도 &amp;&amp;, ||, ! 사용 가능하나... 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885325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https://docs.spring.io/spring/docs/2.5.x/reference/aop.html#aop-pointcuts-combining</a:t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21225"/>
            <a:ext cx="8839202" cy="34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01588"/>
            <a:ext cx="8839200" cy="26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/>
        </p:nvSpPr>
        <p:spPr>
          <a:xfrm>
            <a:off x="2103300" y="3620850"/>
            <a:ext cx="4337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 설정에선  and, or, not 이 허용됨.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293875"/>
            <a:ext cx="8839198" cy="44615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36"/>
          <p:cNvSpPr/>
          <p:nvPr/>
        </p:nvSpPr>
        <p:spPr>
          <a:xfrm>
            <a:off x="4994525" y="1865950"/>
            <a:ext cx="1630800" cy="397500"/>
          </a:xfrm>
          <a:prstGeom prst="wedgeRoundRectCallout">
            <a:avLst>
              <a:gd fmla="val -54975" name="adj1"/>
              <a:gd fmla="val -7857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이건 에러다!!</a:t>
            </a: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4978300" y="3121375"/>
            <a:ext cx="413700" cy="26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4521100" y="2664175"/>
            <a:ext cx="1268400" cy="26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1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프로젝트명 : </a:t>
            </a:r>
            <a:r>
              <a:rPr b="1" lang="ko" sz="2400"/>
              <a:t>STS08_AOP2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Spring Legacy Project / Simple Spring Maven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 : 이전 파일 복사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25" y="695225"/>
            <a:ext cx="1869711" cy="43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687" y="647225"/>
            <a:ext cx="2079555" cy="4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627450" y="2344025"/>
            <a:ext cx="1323900" cy="1701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XXX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627450" y="3334625"/>
            <a:ext cx="1323900" cy="1701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XXX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614775" y="1890875"/>
            <a:ext cx="1869600" cy="1481100"/>
          </a:xfrm>
          <a:prstGeom prst="rightArrow">
            <a:avLst>
              <a:gd fmla="val 78995" name="adj1"/>
              <a:gd fmla="val 3144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Aspect 클래스 만 제외하고 복사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 에 dependency 설정하기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 는 dependency 설정 되어야 사용 가능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(이전 프로젝트 설정 참조)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960238"/>
            <a:ext cx="4169144" cy="39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다시 보기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aop01 / aop02 / aop03 / beans 패키지  의 내용들 다시 보기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 aopCtx1  추가하고 AopMain01 실행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25"/>
            <a:ext cx="8839199" cy="8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47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 : AOP 를 사용안한 예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0" y="1231950"/>
            <a:ext cx="3600475" cy="21700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469" y="1504813"/>
            <a:ext cx="4529774" cy="16243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0"/>
          <p:cNvSpPr/>
          <p:nvPr/>
        </p:nvSpPr>
        <p:spPr>
          <a:xfrm>
            <a:off x="3497825" y="2070750"/>
            <a:ext cx="1226700" cy="595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 를 XML 로 설정하기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