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ppsdeveloperblog.com/return-xml-json-spring-mvc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a0ca8b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a0ca8b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af4f2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af4f2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u="sng">
                <a:solidFill>
                  <a:srgbClr val="B7B7B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http://appsdeveloperblog.com/return-xml-json-spring-mvc/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f2d3266a18f30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f2d3266a18f30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7c8401d2_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7c8401d2_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7c8401d2_3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7c8401d2_3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7c8401d2_3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7c8401d2_3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60a619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60a619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95128b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95128b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+ SPA 게시판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JSP19 단원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 RestController 사용한 게시판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65425" y="809125"/>
            <a:ext cx="25764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@RestController</a:t>
            </a:r>
            <a:r>
              <a:rPr lang="ko"/>
              <a:t> 를 사용한 AJAX+SPA 게시판을 구현해보자</a:t>
            </a:r>
            <a:br>
              <a:rPr lang="ko"/>
            </a:br>
            <a:br>
              <a:rPr lang="ko"/>
            </a:br>
            <a:r>
              <a:rPr lang="ko"/>
              <a:t>게시판 URL : </a:t>
            </a:r>
            <a:r>
              <a:rPr b="1" lang="ko">
                <a:solidFill>
                  <a:srgbClr val="0000FF"/>
                </a:solidFill>
              </a:rPr>
              <a:t>/board/rest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위 URL 은 지금 보이는</a:t>
            </a:r>
            <a:br>
              <a:rPr lang="ko"/>
            </a:br>
            <a:r>
              <a:rPr lang="ko"/>
              <a:t>최초 페이지만 보여주고, 이후 별도의 URL 로 request 발생 안함.  (즉, URL불변)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500" y="809124"/>
            <a:ext cx="5687951" cy="33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0" y="0"/>
            <a:ext cx="52443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/>
              <a:t>실습:  @RestController 사용한 게시판</a:t>
            </a:r>
            <a:endParaRPr sz="2000"/>
          </a:p>
        </p:txBody>
      </p:sp>
      <p:sp>
        <p:nvSpPr>
          <p:cNvPr id="80" name="Google Shape;80;p15"/>
          <p:cNvSpPr txBox="1"/>
          <p:nvPr/>
        </p:nvSpPr>
        <p:spPr>
          <a:xfrm>
            <a:off x="3473775" y="639825"/>
            <a:ext cx="1683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/board/rest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25" y="571202"/>
            <a:ext cx="6915426" cy="40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실습:  @RestController 사용한 게시판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 제작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필요한 URI 설계.  데이터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MyBatis 사용하기,  필요한 DAO 메소드,  쿼리문 있다면 설계해보기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프론트엔드 쪽은 그대로 유지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831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사전세팅 : BoardController.java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225"/>
            <a:ext cx="7038975" cy="2066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04" y="1973100"/>
            <a:ext cx="3704075" cy="27226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/>
          <p:nvPr/>
        </p:nvSpPr>
        <p:spPr>
          <a:xfrm>
            <a:off x="2654054" y="2895250"/>
            <a:ext cx="2867100" cy="1263000"/>
          </a:xfrm>
          <a:prstGeom prst="wedgeRoundRectCallout">
            <a:avLst>
              <a:gd fmla="val 68684" name="adj1"/>
              <a:gd fmla="val -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기존  JSP단원에서 만든 SPA 게시판 jsp 파일이 있으면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이후 변경하진 않는다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55976" y="2960550"/>
            <a:ext cx="1986900" cy="1263000"/>
          </a:xfrm>
          <a:prstGeom prst="wedgeRoundRectCallout">
            <a:avLst>
              <a:gd fmla="val 18107" name="adj1"/>
              <a:gd fmla="val -764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BoardController.java 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이후 변경하진 않는다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사전세팅 : CSS, JS 리소스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00025"/>
            <a:ext cx="1934000" cy="84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787786"/>
            <a:ext cx="1826098" cy="74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3586" t="0"/>
          <a:stretch/>
        </p:blipFill>
        <p:spPr>
          <a:xfrm>
            <a:off x="2810400" y="2626875"/>
            <a:ext cx="6333601" cy="9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158300" y="2054075"/>
            <a:ext cx="4971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servlet-context.xml 에 리소스 경로 설정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353200" y="875875"/>
            <a:ext cx="2812800" cy="1215600"/>
          </a:xfrm>
          <a:prstGeom prst="wedgeRoundRectCallout">
            <a:avLst>
              <a:gd fmla="val -73941" name="adj1"/>
              <a:gd fmla="val -25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기존의  JSP단원에서 만든 SPA 게시판 파일이 있으면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이후 변경하진 않는다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사전세팅 : response할 Java객체들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877975" y="901325"/>
            <a:ext cx="2909400" cy="920700"/>
          </a:xfrm>
          <a:prstGeom prst="wedgeRoundRectCallout">
            <a:avLst>
              <a:gd fmla="val -73941" name="adj1"/>
              <a:gd fmla="val -25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기존의  JSP단원에서 만든 SPA 게시판 파일이 있으면 가져오기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588950" y="2689800"/>
            <a:ext cx="3813900" cy="1455000"/>
          </a:xfrm>
          <a:prstGeom prst="wedgeRoundRectCallout">
            <a:avLst>
              <a:gd fmla="val -65674" name="adj1"/>
              <a:gd fmla="val -9709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 의 핸들러들이 리턴할 값들이다. </a:t>
            </a:r>
            <a:br>
              <a:rPr lang="ko"/>
            </a:br>
            <a:r>
              <a:rPr lang="ko"/>
              <a:t>(즉 JSON 변환될 객체들!</a:t>
            </a:r>
            <a:br>
              <a:rPr lang="ko"/>
            </a:br>
            <a:r>
              <a:rPr lang="ko"/>
              <a:t>이미 정해져 있는 인터페이스 규약 이다!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변경하진 않습니다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14350" y="984025"/>
            <a:ext cx="4374600" cy="1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Open Sans"/>
                <a:ea typeface="Open Sans"/>
                <a:cs typeface="Open Sans"/>
                <a:sym typeface="Open Sans"/>
              </a:rPr>
              <a:t>패키지:  </a:t>
            </a:r>
            <a:r>
              <a:rPr lang="ko" sz="2100">
                <a:latin typeface="Open Sans"/>
                <a:ea typeface="Open Sans"/>
                <a:cs typeface="Open Sans"/>
                <a:sym typeface="Open Sans"/>
              </a:rPr>
              <a:t>{base-package}.domain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Open Sans"/>
                <a:ea typeface="Open Sans"/>
                <a:cs typeface="Open Sans"/>
                <a:sym typeface="Open Sans"/>
              </a:rPr>
              <a:t>클래스:          </a:t>
            </a:r>
            <a:r>
              <a:rPr b="1" lang="ko" sz="2100">
                <a:latin typeface="Open Sans"/>
                <a:ea typeface="Open Sans"/>
                <a:cs typeface="Open Sans"/>
                <a:sym typeface="Open Sans"/>
              </a:rPr>
              <a:t>AjaxWriteResult</a:t>
            </a:r>
            <a:r>
              <a:rPr lang="ko" sz="2100">
                <a:latin typeface="Open Sans"/>
                <a:ea typeface="Open Sans"/>
                <a:cs typeface="Open Sans"/>
                <a:sym typeface="Open Sans"/>
              </a:rPr>
              <a:t>.java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Open Sans"/>
                <a:ea typeface="Open Sans"/>
                <a:cs typeface="Open Sans"/>
                <a:sym typeface="Open Sans"/>
              </a:rPr>
              <a:t>     └─ AjaxWriteList</a:t>
            </a:r>
            <a:r>
              <a:rPr lang="ko" sz="2100">
                <a:latin typeface="Open Sans"/>
                <a:ea typeface="Open Sans"/>
                <a:cs typeface="Open Sans"/>
                <a:sym typeface="Open Sans"/>
              </a:rPr>
              <a:t>.java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8600" y="281400"/>
            <a:ext cx="38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AjaxWriteResult.java</a:t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953000" y="286425"/>
            <a:ext cx="38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AjaxWriteList.java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0" y="988800"/>
            <a:ext cx="3886216" cy="9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991" y="993825"/>
            <a:ext cx="2743426" cy="354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>
            <a:off x="4499275" y="325675"/>
            <a:ext cx="0" cy="46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55200" y="303950"/>
            <a:ext cx="8888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게시판은 여전히 동작하게 둘거다.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907" y="2063974"/>
            <a:ext cx="3314700" cy="1015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1779488" y="2224075"/>
            <a:ext cx="23826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동작 확인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