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9ac2b46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9ac2b46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글수정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&lt;update id="update" flushCache="true"&gt;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UPDATE test_write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SET wr_subject = #{subject}, wr_content = #{content}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WHERE wr_uid = #{uid}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&lt;/update&gt;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9ac2b4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9ac2b4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글(들) 삭제하기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&lt;delete id="deleteByUid" flushCache="true"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parameterType="java.util.ArrayList"&gt;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DELETE FROM test_write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WHERE wr_uid IN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&lt;foreach collection="array" item="item" index="index" separator=","&gt;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${item}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&lt;/foreach&gt;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&lt;/delete&gt;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9ac2b4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9ac2b4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de6e9799c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de6e9799c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e6e9799c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de6e9799c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@Service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public class AjaxService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AjaxDAO dao;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@Autowired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private SqlSession sqlSession;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List&lt;WriteDTO&gt; list(int from, int pageRows){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 = sqlSession.getMapper(AjaxDAO.class);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dao.selectFromRow(from, pageRows);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int count()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 = sqlSession.getMapper(AjaxDAO.class);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dao.countAll();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List&lt;WriteDTO&gt; viewByUid(int uid){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 = sqlSession.getMapper(AjaxDAO.class);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※ 트랜잭션 처리해야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dao.incViewCnt(uid);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dao.selectByUid(uid);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List&lt;WriteDTO&gt; selectByUid(int uid){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 = sqlSession.getMapper(AjaxDAO.class);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dao.selectByUid(uid);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int write(WriteDTO dto)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 = sqlSession.getMapper(AjaxDAO.class);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dao.insert(dto);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int update(WriteDTO dto)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 = sqlSession.getMapper(AjaxDAO.class);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dao.update(dto);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int deleteByUid(int [] uids)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dao = sqlSession.getMapper(AjaxDAO.class);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dao.deleteByUid(uids);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9ac2b4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b9ac2b4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11ea8ce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11ea8ce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de6e9799c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de6e9799c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de6e9799c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de6e9799c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332d21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d332d21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9ac2b4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9ac2b4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d332d212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d332d212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e6e9799c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de6e9799c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// 글 목록 (페이징)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@GetMapping("/{page}/{pageRows}")  //  URI: /board/{page}/{pageRows}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AjaxWriteList list(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@PathVariable int page,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@PathVariable int pageRows)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List&lt;WriteDTO&gt; list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response 에 필요한 값들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StringBuffer message = new StringBuffer();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String status = "FAIL";  // 기본 FAIL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 페이징 관련 세팅 값들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//page : 현재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//pageRows : 한 '페이지'에 몇개의 글을 리스트 할것인가?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int writePages = 10;    // 한 [페이징] 에 몇개의 '페이지'를 표현할 것인가?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int totalPage = 0; // 총 몇 '페이지' 분량인가?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int totalCnt = 0;  // 글은 총 몇개인가?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// 글 전체 개수 구하기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totalCnt = ajaxService.count(); //dao.countAll();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//총 몇 페이지 분량인가?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totalPage = (int)Math.ceil(totalCnt / (double)pageRows);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// from: 몇번째 row 부터?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int from = (page - 1) * pageRows + 1;  // ORACLE 은 1부터 시작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//int from = (page - 1) * pageRows;  // MySQL 은 0부터 시작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list = ajaxService.list(from, pageRows);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if(list == null)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message.append("[리스트할 데이터가 없습니다]");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status = "OK";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}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}catch (Exception e) {   // 만약 ConnectionPool 을 사용한다면 여기서 NamingException 도 catch 해야 한다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//e.printStackTrace();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message.append("[트랜잭션 에러:" + e.getMessage() + "]");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AjaxWriteList result = new AjaxWriteList();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result.setStatus(status);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result.setMessage(message.toString());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if(list != null) {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result.setCount(list.size());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result.setList(list);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result.setPage(page);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result.setTotalPage(totalPage);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result.setWritePages(writePages);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result.setPageRows(pageRows);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result.setTotalCnt(totalCnt);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return result;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 // end list()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e6e9799c_9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de6e9799c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d332d21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d332d21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d332d21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d332d21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b9ac2b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b9ac2b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b9ac2b4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b9ac2b4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9ac2b4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b9ac2b4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1f74c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1f74c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b9ac2b4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b9ac2b4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9ac2b4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9ac2b4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9ac2b4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9ac2b4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글 목록 (페이징) : page, pageRows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&lt;select id="selectFromRow"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resultType="com.lec.sts19_rest.domain.WriteDTO"&gt;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&lt;![CDATA[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wr_uid "uid",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wr_subject subject,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wr_content content,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wr_name name,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wr_viewcnt viewcnt,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wr_regdate regDate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(SELECT ROWNUM AS RNUM, T.* 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	(SELECT * FROM test_write ORDER BY wr_uid DESC) 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WHERE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RNUM &gt;= #{from} AND RNUM &lt; (#{from} + #{pageRows})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]]&gt;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&lt;/select&gt;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9ac2b4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9ac2b4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9ac2b4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9ac2b4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글 읽기 : uid--&gt;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&lt;select id="selectByUid"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resultType="com.lec.sts19_rest.domain.WriteDTO"&gt;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wr_uid "uid",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wr_subject subject,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wr_content content,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wr_name name,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wr_viewcnt viewcnt,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wr_regdate regDate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test_write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wr_uid = #{uid}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&lt;/select&gt;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조회수 증가 : uid--&gt;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&lt;update id="incViewCnt" flushCache="true"&gt;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UPDATE test_write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SET wr_viewcnt = wr_viewcnt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WHERE wr_uid = #{param1}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&lt;/update&gt;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9ac2b4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9ac2b4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&lt;!-- 글작성 : DTO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&lt;insert id="insert" flushCache="true"&gt;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INSERT INTO test_write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(wr_uid, wr_subject, wr_content, wr_name)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(test_write_seq.nextval,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#{subject}, #{content}, #{name})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&lt;/insert&gt;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hyperlink" Target="http://hwannnn.blogspot.com/2018/07/putdeletemapping-body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REST 게시판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@RestController + MyBatis 사용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수정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0377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AjaxDAO.java</a:t>
            </a:r>
            <a:endParaRPr b="1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47075" y="9188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AjaxDAO.xml</a:t>
            </a:r>
            <a:endParaRPr b="1"/>
          </a:p>
        </p:txBody>
      </p:sp>
      <p:cxnSp>
        <p:nvCxnSpPr>
          <p:cNvPr id="148" name="Google Shape;148;p22"/>
          <p:cNvCxnSpPr/>
          <p:nvPr/>
        </p:nvCxnSpPr>
        <p:spPr>
          <a:xfrm>
            <a:off x="4111875" y="1141750"/>
            <a:ext cx="0" cy="3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" y="1569225"/>
            <a:ext cx="4046633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225" y="1546125"/>
            <a:ext cx="4848550" cy="12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글(들) 삭제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0377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AjaxDAO.java</a:t>
            </a:r>
            <a:endParaRPr b="1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467725" y="732550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AjaxDAO.xml</a:t>
            </a:r>
            <a:endParaRPr b="1"/>
          </a:p>
        </p:txBody>
      </p:sp>
      <p:cxnSp>
        <p:nvCxnSpPr>
          <p:cNvPr id="158" name="Google Shape;158;p23"/>
          <p:cNvCxnSpPr/>
          <p:nvPr/>
        </p:nvCxnSpPr>
        <p:spPr>
          <a:xfrm>
            <a:off x="3959475" y="1141750"/>
            <a:ext cx="0" cy="3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1725"/>
            <a:ext cx="3889651" cy="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4385625" y="3152800"/>
            <a:ext cx="4648500" cy="1313700"/>
          </a:xfrm>
          <a:prstGeom prst="wedgeRectCallout">
            <a:avLst>
              <a:gd fmla="val -27975" name="adj1"/>
              <a:gd fmla="val -7000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&lt;foreach&gt;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collection</a:t>
            </a:r>
            <a:r>
              <a:rPr lang="ko" sz="1100"/>
              <a:t> : 전달받은 인자값 이름(변수 이름)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* 배열을 파라미터로 받을때 collection 에 꼭! array 로!!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item</a:t>
            </a:r>
            <a:r>
              <a:rPr lang="ko" sz="1100"/>
              <a:t> : foreach 문 안에서 사용할 매개변수 이름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separator</a:t>
            </a:r>
            <a:r>
              <a:rPr lang="ko" sz="1100"/>
              <a:t> : foreach 문이 한번 돌고 다음번 돌때의 구분자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open</a:t>
            </a:r>
            <a:r>
              <a:rPr lang="ko" sz="1100"/>
              <a:t> : 시작 문자열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close</a:t>
            </a:r>
            <a:r>
              <a:rPr lang="ko" sz="1100"/>
              <a:t> : 종료 문자열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1" name="Google Shape;161;p23"/>
          <p:cNvSpPr/>
          <p:nvPr/>
        </p:nvSpPr>
        <p:spPr>
          <a:xfrm>
            <a:off x="1162075" y="2702700"/>
            <a:ext cx="1404600" cy="858900"/>
          </a:xfrm>
          <a:prstGeom prst="wedgeRoundRectCallout">
            <a:avLst>
              <a:gd fmla="val 57196" name="adj1"/>
              <a:gd fmla="val -9823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int[] 이다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299" y="1297820"/>
            <a:ext cx="5114700" cy="155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@Service 준비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175650" y="2125225"/>
            <a:ext cx="6997500" cy="188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기존의 DAO 객체를 통해 운영했었던 코드를을 MyBatis 버젼으로 변경해야 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 DAO 이 메소드에서 response 까지 했던거에 반해서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이제는 @RestController 가 자동으로 resposne 해줄수 있도록 리턴 포맷을 맞추어야 한다.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예외 상황 메커니즘 수정도 필요.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AjaxService.java 생성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13925"/>
            <a:ext cx="74841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패키지: {bast-package}.service</a:t>
            </a:r>
            <a:br>
              <a:rPr lang="ko"/>
            </a:br>
            <a:r>
              <a:rPr lang="ko"/>
              <a:t>클래스: AjaxService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575" y="2082225"/>
            <a:ext cx="54197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AjaxService 작성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@RestController 작성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1175650" y="2125225"/>
            <a:ext cx="6997500" cy="188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드디어 @RestController 를 만들자</a:t>
            </a:r>
            <a:br>
              <a:rPr lang="ko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request URI 기획부터 다시 확인해보자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AjaxContoller.java 추가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809125"/>
            <a:ext cx="85206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패키지: {base-package}.controller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클래스: </a:t>
            </a:r>
            <a:r>
              <a:rPr b="1" lang="ko"/>
              <a:t>AjaxController</a:t>
            </a:r>
            <a:endParaRPr b="1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0" y="1859725"/>
            <a:ext cx="4733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214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핸들러 구조 작성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977275"/>
            <a:ext cx="3645650" cy="342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500" y="922250"/>
            <a:ext cx="4242383" cy="39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테스트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175650" y="2978325"/>
            <a:ext cx="6997500" cy="1034700"/>
          </a:xfrm>
          <a:prstGeom prst="roundRect">
            <a:avLst>
              <a:gd fmla="val 16667" name="adj"/>
            </a:avLst>
          </a:prstGeom>
          <a:solidFill>
            <a:srgbClr val="EFEFEF">
              <a:alpha val="784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핸들러 작성 될때마다 API 테스트를 해나가면서 진행하자.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핸들러를 만들면서 각 단계별로 API 테스트를 해보자</a:t>
            </a:r>
            <a:endParaRPr sz="2800"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037725"/>
            <a:ext cx="2396100" cy="1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Postman 등의 유틸리티 프로그램 활용.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020925"/>
            <a:ext cx="6012900" cy="359608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전제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서버 - 클라이언트 간 </a:t>
            </a:r>
            <a:r>
              <a:rPr b="1" lang="ko"/>
              <a:t>인터페이스 규약</a:t>
            </a:r>
            <a:r>
              <a:rPr lang="ko"/>
              <a:t>은 건드리지 않는다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따라서, 프론트 엔드 파일들은 일절 손대지 않아도, 동일하게 동작하게 하기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기존의 게시판 기능 또한 정상적으로 동작하게 하기. ( /board/list.do)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POST, PUT, DELETE 방식은 parameter 를 request body 에 넣자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1000025"/>
            <a:ext cx="4636037" cy="3914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223350" y="454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AjaxController : list() 작성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AjaxController : writeOk() 작성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@PutMapping, @DeleteMapping 에서 </a:t>
            </a:r>
            <a:br>
              <a:rPr lang="ko"/>
            </a:br>
            <a:r>
              <a:rPr lang="ko"/>
              <a:t>parameter 문제</a:t>
            </a:r>
            <a:endParaRPr/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2632150"/>
            <a:ext cx="8520600" cy="792614"/>
          </a:xfrm>
          <a:prstGeom prst="rect">
            <a:avLst/>
          </a:prstGeom>
          <a:noFill/>
          <a:ln cap="flat" cmpd="sng" w="2540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9" name="Google Shape;239;p35"/>
          <p:cNvSpPr txBox="1"/>
          <p:nvPr/>
        </p:nvSpPr>
        <p:spPr>
          <a:xfrm>
            <a:off x="149750" y="1326550"/>
            <a:ext cx="87519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@PutMapping이나 @DeleteMapping을 통해 리소스 id를 @PathVariable로 받고 그 외의 변수들은 @RequestParam으로 받으려고 했을 때, query string이 아닌 body에 데이터를 넣고 전송하려하면 정상적으로 작동하지 않는다.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u="sng">
                <a:solidFill>
                  <a:schemeClr val="hlink"/>
                </a:solidFill>
                <a:hlinkClick r:id="rId4"/>
              </a:rPr>
              <a:t>참조</a:t>
            </a:r>
            <a:r>
              <a:rPr lang="ko" sz="1300"/>
              <a:t>   </a:t>
            </a:r>
            <a:r>
              <a:rPr lang="ko" sz="1300"/>
              <a:t>간단한 해결방법 -&gt; Tomcat 설정 변경 server.xml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수정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수정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037725"/>
            <a:ext cx="81927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response 기획에 (일부러) 대문자를 빼기로 했다.   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75" y="1527625"/>
            <a:ext cx="47434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140225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DTO 수정 : Timestamp 값을 원하는 포맷으로 response 하기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8967"/>
            <a:ext cx="9143999" cy="207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/board/rest</a:t>
            </a:r>
            <a:r>
              <a:rPr lang="ko"/>
              <a:t>   의 AJAX SPA 게시판도 잘 동작.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 순서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88475" y="1196175"/>
            <a:ext cx="2112600" cy="1333800"/>
          </a:xfrm>
          <a:prstGeom prst="homePlate">
            <a:avLst>
              <a:gd fmla="val 1539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DAO + Mapper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생성</a:t>
            </a:r>
            <a:endParaRPr sz="1100"/>
          </a:p>
        </p:txBody>
      </p:sp>
      <p:sp>
        <p:nvSpPr>
          <p:cNvPr id="80" name="Google Shape;80;p15"/>
          <p:cNvSpPr/>
          <p:nvPr/>
        </p:nvSpPr>
        <p:spPr>
          <a:xfrm>
            <a:off x="2684134" y="1196175"/>
            <a:ext cx="2112600" cy="1333800"/>
          </a:xfrm>
          <a:prstGeom prst="homePlate">
            <a:avLst>
              <a:gd fmla="val 1539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@Service 생성</a:t>
            </a:r>
            <a:endParaRPr sz="1900"/>
          </a:p>
        </p:txBody>
      </p:sp>
      <p:sp>
        <p:nvSpPr>
          <p:cNvPr id="81" name="Google Shape;81;p15"/>
          <p:cNvSpPr/>
          <p:nvPr/>
        </p:nvSpPr>
        <p:spPr>
          <a:xfrm>
            <a:off x="5099101" y="1196175"/>
            <a:ext cx="2112600" cy="1333800"/>
          </a:xfrm>
          <a:prstGeom prst="homePlate">
            <a:avLst>
              <a:gd fmla="val 1539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@RestController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생성</a:t>
            </a:r>
            <a:endParaRPr sz="1900"/>
          </a:p>
        </p:txBody>
      </p:sp>
      <p:sp>
        <p:nvSpPr>
          <p:cNvPr id="82" name="Google Shape;82;p15"/>
          <p:cNvSpPr/>
          <p:nvPr/>
        </p:nvSpPr>
        <p:spPr>
          <a:xfrm>
            <a:off x="4358076" y="3030925"/>
            <a:ext cx="2112600" cy="1333800"/>
          </a:xfrm>
          <a:prstGeom prst="homePlate">
            <a:avLst>
              <a:gd fmla="val 1539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DTO 수정</a:t>
            </a:r>
            <a:endParaRPr sz="1900"/>
          </a:p>
        </p:txBody>
      </p:sp>
      <p:sp>
        <p:nvSpPr>
          <p:cNvPr id="83" name="Google Shape;83;p15"/>
          <p:cNvSpPr/>
          <p:nvPr/>
        </p:nvSpPr>
        <p:spPr>
          <a:xfrm>
            <a:off x="6670576" y="3030925"/>
            <a:ext cx="2112600" cy="1333800"/>
          </a:xfrm>
          <a:prstGeom prst="homePlate">
            <a:avLst>
              <a:gd fmla="val 15392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API 테스트</a:t>
            </a:r>
            <a:endParaRPr sz="1900"/>
          </a:p>
        </p:txBody>
      </p:sp>
      <p:cxnSp>
        <p:nvCxnSpPr>
          <p:cNvPr id="84" name="Google Shape;84;p15"/>
          <p:cNvCxnSpPr>
            <a:stCxn id="81" idx="3"/>
            <a:endCxn id="82" idx="1"/>
          </p:cNvCxnSpPr>
          <p:nvPr/>
        </p:nvCxnSpPr>
        <p:spPr>
          <a:xfrm flipH="1">
            <a:off x="4358101" y="1863075"/>
            <a:ext cx="2853600" cy="1834800"/>
          </a:xfrm>
          <a:prstGeom prst="bentConnector5">
            <a:avLst>
              <a:gd fmla="val -8345" name="adj1"/>
              <a:gd fmla="val 49999" name="adj2"/>
              <a:gd fmla="val 10834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용 DAO + Mapper 생성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175650" y="1820425"/>
            <a:ext cx="6997500" cy="1887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MyBatis 버젼으로 매핑할 객체 DAO Interface 와 매퍼파일을 만든다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‘글 삭제’ 는  복수개의 uid 값을 받는다 .   어떻게 구현?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‘글 목록’ 에서의 글 전체 개수 → count(*) 쿼리값 어케 뽑아내나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‘글 목록’ 페이징용 쿼리.  매퍼파일에 어케 기술?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DAO 생성 : AjaxDAO.java</a:t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35500" y="1892825"/>
            <a:ext cx="470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맵퍼 </a:t>
            </a:r>
            <a:r>
              <a:rPr lang="ko"/>
              <a:t>생성 : AjaxDAO.xml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13925"/>
            <a:ext cx="46284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 : </a:t>
            </a:r>
            <a:r>
              <a:rPr b="1" lang="ko"/>
              <a:t>AjaxDAO</a:t>
            </a:r>
            <a:br>
              <a:rPr lang="ko"/>
            </a:br>
            <a:r>
              <a:rPr lang="ko"/>
              <a:t>패키지 : {base-package}.domain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04800" y="2514600"/>
            <a:ext cx="488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폴더: src/main/resource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mapper</a:t>
            </a:r>
            <a:endParaRPr b="1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156" y="1095700"/>
            <a:ext cx="3765143" cy="7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25" y="3113700"/>
            <a:ext cx="8372475" cy="1819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92625"/>
            <a:ext cx="584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목록 (페이징)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0377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AjaxDAO.java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547075" y="9188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AjaxDAO.xml</a:t>
            </a:r>
            <a:endParaRPr b="1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9325"/>
            <a:ext cx="4030224" cy="197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8"/>
          <p:cNvCxnSpPr/>
          <p:nvPr/>
        </p:nvCxnSpPr>
        <p:spPr>
          <a:xfrm>
            <a:off x="4264275" y="1141750"/>
            <a:ext cx="0" cy="3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024" y="1480425"/>
            <a:ext cx="4656576" cy="290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 전체 개수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0377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AjaxDAO.java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861275" y="9188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AjaxDAO.xml</a:t>
            </a:r>
            <a:endParaRPr b="1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75525"/>
            <a:ext cx="33242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150" y="1736750"/>
            <a:ext cx="5164851" cy="146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3730875" y="1141750"/>
            <a:ext cx="0" cy="3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읽기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377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AjaxDAO.java</a:t>
            </a:r>
            <a:endParaRPr b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47075" y="9188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AjaxDAO.xml</a:t>
            </a:r>
            <a:endParaRPr b="1"/>
          </a:p>
        </p:txBody>
      </p:sp>
      <p:cxnSp>
        <p:nvCxnSpPr>
          <p:cNvPr id="128" name="Google Shape;128;p20"/>
          <p:cNvCxnSpPr/>
          <p:nvPr/>
        </p:nvCxnSpPr>
        <p:spPr>
          <a:xfrm>
            <a:off x="4416675" y="1141750"/>
            <a:ext cx="0" cy="3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5" y="1484625"/>
            <a:ext cx="3835225" cy="9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950" y="1396950"/>
            <a:ext cx="3557428" cy="351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작성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8853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AjaxDAO.java</a:t>
            </a:r>
            <a:endParaRPr b="1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47075" y="918825"/>
            <a:ext cx="18588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AjaxDAO.xml</a:t>
            </a:r>
            <a:endParaRPr b="1"/>
          </a:p>
        </p:txBody>
      </p:sp>
      <p:cxnSp>
        <p:nvCxnSpPr>
          <p:cNvPr id="138" name="Google Shape;138;p21"/>
          <p:cNvCxnSpPr/>
          <p:nvPr/>
        </p:nvCxnSpPr>
        <p:spPr>
          <a:xfrm>
            <a:off x="4264275" y="1141750"/>
            <a:ext cx="0" cy="3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46925"/>
            <a:ext cx="3943350" cy="582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998" y="1399229"/>
            <a:ext cx="4207250" cy="16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