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8bd388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8bd388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8bd388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8bd388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8bd388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8bd388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8bd388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8bd388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8bd388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08bd388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8bd388d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8bd388d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8bd388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8bd388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8bd388d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8bd388d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8bd388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8bd388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uso.go.kr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uso.go.kr/addrlink/main.do?cPath=99M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도로명 주소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47125"/>
            <a:ext cx="27987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예제에서 사용한 소스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639625"/>
            <a:ext cx="7168525" cy="43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도로명 주소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37725"/>
            <a:ext cx="8520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 : </a:t>
            </a:r>
            <a:r>
              <a:rPr lang="ko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https://www.juso.go.kr/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599625"/>
            <a:ext cx="8653357" cy="30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7017275" y="815100"/>
            <a:ext cx="1639500" cy="637200"/>
          </a:xfrm>
          <a:prstGeom prst="wedgeRoundRectCallout">
            <a:avLst>
              <a:gd fmla="val 19716" name="adj1"/>
              <a:gd fmla="val 8085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센터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4025"/>
            <a:ext cx="3744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신청하기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50350" y="234625"/>
            <a:ext cx="37449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https://www.juso.go.kr/addrlink/main.do?cPath=99MM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695225"/>
            <a:ext cx="8258966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355" y="4457700"/>
            <a:ext cx="827465" cy="4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발급.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00" y="920625"/>
            <a:ext cx="3562773" cy="104366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2" y="844437"/>
            <a:ext cx="3294473" cy="97923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75" y="2328975"/>
            <a:ext cx="7040225" cy="26316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/>
          <p:nvPr/>
        </p:nvSpPr>
        <p:spPr>
          <a:xfrm>
            <a:off x="5540125" y="3605750"/>
            <a:ext cx="1967400" cy="833700"/>
          </a:xfrm>
          <a:prstGeom prst="wedgeRoundRectCallout">
            <a:avLst>
              <a:gd fmla="val -67620" name="adj1"/>
              <a:gd fmla="val -3089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발급받은 API 는 복사해두자.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체험하기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080325" cy="39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703175" y="3850600"/>
            <a:ext cx="955500" cy="72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017275" y="2969925"/>
            <a:ext cx="1789500" cy="665100"/>
          </a:xfrm>
          <a:prstGeom prst="wedgeRoundRectCallout">
            <a:avLst>
              <a:gd fmla="val -25836" name="adj1"/>
              <a:gd fmla="val -6972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xml, json 두가지 포맷 제공.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025"/>
            <a:ext cx="8839200" cy="277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출력결과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150" y="2946525"/>
            <a:ext cx="2970300" cy="2007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2" name="Google Shape;112;p19"/>
          <p:cNvCxnSpPr/>
          <p:nvPr/>
        </p:nvCxnSpPr>
        <p:spPr>
          <a:xfrm flipH="1">
            <a:off x="5649500" y="1349125"/>
            <a:ext cx="2173500" cy="190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예제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04800"/>
            <a:ext cx="8839199" cy="32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820025" y="3232250"/>
            <a:ext cx="2876100" cy="993000"/>
          </a:xfrm>
          <a:prstGeom prst="wedgeRoundRectCallout">
            <a:avLst>
              <a:gd fmla="val -15145" name="adj1"/>
              <a:gd fmla="val -8207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형태의 예제 샘플 소스 확인 가능.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