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7ac6402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7ac6402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038d0d1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038d0d1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038d0d1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038d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038d0d1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038d0d1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seoul.go.kr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ata.seoul.go.kr/together/guide/useGuide.do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ata.seoul.go.kr/together/mypage/actkeyMng_ss.do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서울시 공공데이터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인증키 발급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서울시 열린 데이터 광장 사이트 </a:t>
            </a:r>
            <a:r>
              <a:rPr lang="ko">
                <a:solidFill>
                  <a:srgbClr val="FF0000"/>
                </a:solidFill>
              </a:rPr>
              <a:t>회원 가입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https://data.seoul.go.kr</a:t>
            </a:r>
            <a:endParaRPr sz="24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900" y="1666727"/>
            <a:ext cx="6145975" cy="290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Open API 인증키 신청하기 (일반 인증키)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13925"/>
            <a:ext cx="44382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http://data.seoul.go.kr/together/guide/useGuide.do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56738" l="0" r="0" t="0"/>
          <a:stretch/>
        </p:blipFill>
        <p:spPr>
          <a:xfrm>
            <a:off x="3984250" y="946298"/>
            <a:ext cx="4419601" cy="101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70297"/>
            <a:ext cx="8839200" cy="10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1934350" y="3555175"/>
            <a:ext cx="2885700" cy="824400"/>
          </a:xfrm>
          <a:prstGeom prst="wedgeRoundRectCallout">
            <a:avLst>
              <a:gd fmla="val -33767" name="adj1"/>
              <a:gd fmla="val -7386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보안프로그램 설치 진행됨..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"/>
            <a:ext cx="8839201" cy="71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7692"/>
            <a:ext cx="7306290" cy="3817208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36604" l="0" r="46867" t="0"/>
          <a:stretch/>
        </p:blipFill>
        <p:spPr>
          <a:xfrm>
            <a:off x="6534150" y="4069825"/>
            <a:ext cx="1944675" cy="7588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6"/>
          <p:cNvSpPr/>
          <p:nvPr/>
        </p:nvSpPr>
        <p:spPr>
          <a:xfrm>
            <a:off x="5369600" y="4215975"/>
            <a:ext cx="1002600" cy="46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인증키 확인하기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875925"/>
            <a:ext cx="85206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http://data.seoul.go.kr/together/mypage/actkeyMng_ss.do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20425"/>
            <a:ext cx="8839202" cy="633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75" y="993848"/>
            <a:ext cx="6462001" cy="9578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0600" y="3206149"/>
            <a:ext cx="7972574" cy="1638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