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90411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90411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highlight>
                  <a:srgbClr val="FFFFFF"/>
                </a:highlight>
              </a:rPr>
              <a:t>797657726a66726f34345a7546526c</a:t>
            </a:r>
            <a:endParaRPr b="1"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904112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904112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904112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904112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904112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904112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5c6c6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5c6c6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5c6c6e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5c6c6e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ata.seoul.go.kr/dataList/datasetView.do?infId=OA-12914&amp;srvType=A&amp;serviceKind=1&amp;currentPageNo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ata.seoul.go.kr/dataList/datasetView.do?infId=OA-12753&amp;srvType=A&amp;serviceKind=1&amp;currentPageNo=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ata.seoul.go.kr/dataList/datasetView.do?infId=OA-15379&amp;srvType=S&amp;serviceKind=1&amp;currentPageNo=1" TargetMode="External"/><Relationship Id="rId4" Type="http://schemas.openxmlformats.org/officeDocument/2006/relationships/hyperlink" Target="http://openapi.seoul.go.kr:8088/(%EC%9D%B8%EC%A6%9D%ED%82%A4)/xml/SPOP_DAILYSUM_JACHI/1/5/" TargetMode="External"/><Relationship Id="rId11" Type="http://schemas.openxmlformats.org/officeDocument/2006/relationships/hyperlink" Target="http://openapi.seoul.go.kr:8088/4d46796d7366726f3833774a774955/json/SPOP_DAILYSUM_JACHI/1/5/20190101/11000" TargetMode="External"/><Relationship Id="rId10" Type="http://schemas.openxmlformats.org/officeDocument/2006/relationships/hyperlink" Target="http://openapi.seoul.go.kr:8088/4d46796d7366726f3833774a774955/json/SPOP_DAILYSUM_JACHI/1/5/20190101" TargetMode="External"/><Relationship Id="rId9" Type="http://schemas.openxmlformats.org/officeDocument/2006/relationships/hyperlink" Target="http://openapi.seoul.go.kr:8088/4d46796d7366726f3833774a774955/json/SPOP_DAILYSUM_JACHI/1/5/" TargetMode="External"/><Relationship Id="rId5" Type="http://schemas.openxmlformats.org/officeDocument/2006/relationships/hyperlink" Target="http://openapi.seoul.go.kr:8088/4d46796d7366726f3833774a774955/xml/SPOP_DAILYSUM_JACHI/1/5/" TargetMode="External"/><Relationship Id="rId6" Type="http://schemas.openxmlformats.org/officeDocument/2006/relationships/hyperlink" Target="http://openapi.seoul.go.kr:8088/4d46796d7366726f3833774a774955/xml/SPOP_DAILYSUM_JACHI/1/5/20190101" TargetMode="External"/><Relationship Id="rId7" Type="http://schemas.openxmlformats.org/officeDocument/2006/relationships/hyperlink" Target="http://openapi.seoul.go.kr:8088/4d46796d7366726f3833774a774955/xml/SPOP_DAILYSUM_JACHI/1/5/20190101/11000" TargetMode="External"/><Relationship Id="rId8" Type="http://schemas.openxmlformats.org/officeDocument/2006/relationships/hyperlink" Target="http://openapi.seoul.go.kr:8088/(%EC%9D%B8%EC%A6%9D%ED%82%A4)/json/SPOP_DAILYSUM_JACHI/1/5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서울시 공공데이터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API, AJAX 실습용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59300" y="445025"/>
            <a:ext cx="84621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서울시 지하철 역별 승하차 인원 정보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http://data.seoul.go.kr/dataList/datasetView.do?infId=OA-12914&amp;srvType=A&amp;serviceKind=1&amp;currentPageNo=1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샘플url</a:t>
            </a:r>
            <a:br>
              <a:rPr lang="ko"/>
            </a:br>
            <a:r>
              <a:rPr lang="ko"/>
              <a:t>XML 버젼</a:t>
            </a:r>
            <a:br>
              <a:rPr lang="ko"/>
            </a:br>
            <a:r>
              <a:rPr lang="ko"/>
              <a:t>http://openapi.seoul.go.kr:8088/</a:t>
            </a:r>
            <a:r>
              <a:rPr b="1" lang="ko">
                <a:solidFill>
                  <a:srgbClr val="0000FF"/>
                </a:solidFill>
              </a:rPr>
              <a:t>키값입력</a:t>
            </a:r>
            <a:r>
              <a:rPr lang="ko"/>
              <a:t>/xml/CardSubwayStatsNew/1/5/20181001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JSON 버젼</a:t>
            </a:r>
            <a:br>
              <a:rPr lang="ko"/>
            </a:br>
            <a:r>
              <a:rPr lang="ko"/>
              <a:t>http://openapi.seoul.go.kr:8088/</a:t>
            </a:r>
            <a:r>
              <a:rPr b="1" lang="ko">
                <a:solidFill>
                  <a:srgbClr val="0000FF"/>
                </a:solidFill>
              </a:rPr>
              <a:t>키값입력</a:t>
            </a:r>
            <a:r>
              <a:rPr lang="ko"/>
              <a:t>/json/CardSubwayStatsNew/1/5/20181001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----------------------------------------------------------------------------------------------------------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■서울시 지하철 역사 정보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http://data.seoul.go.kr/dataList/datasetView.do?infId=OA-12753&amp;srvType=A&amp;serviceKind=1&amp;currentPageNo=1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샘플url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XML 버젼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http://swopenAPI.seoul.go.kr/api/subway/4d46796d7366726f3833774a774955/xml/stationInfo/0/5/서울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JSON 버젼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http://swopenAPI.seoul.go.kr/api/subway/4d46796d7366726f3833774a774955/json/stationInfo/0/5/서울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2832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도전!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283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403" y="59125"/>
            <a:ext cx="35014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62250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서울시 지하철 역사 정보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http://data.seoul.go.kr/dataList/datasetView.do?infId=OA-12753&amp;srvType=A&amp;serviceKind=1&amp;currentPageNo=1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127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샘플url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127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XML 버젼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http://swopenAPI.seoul.go.kr/api/subway/</a:t>
            </a:r>
            <a:r>
              <a:rPr b="1" lang="ko">
                <a:solidFill>
                  <a:srgbClr val="0000FF"/>
                </a:solidFill>
              </a:rPr>
              <a:t>키값입력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/xml/stationInfo/0/5/서울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127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JSON 버젼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http://swopenAPI.seoul.go.kr/api/subway/</a:t>
            </a:r>
            <a:r>
              <a:rPr b="1" lang="ko">
                <a:solidFill>
                  <a:srgbClr val="0000FF"/>
                </a:solidFill>
              </a:rPr>
              <a:t>키값입력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/json/stationInfo/0/5/서울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1275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2737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도전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2646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987" y="0"/>
            <a:ext cx="27370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421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자치구단위 서울 생활인구 일별 집계표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59300" y="1037725"/>
            <a:ext cx="89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3"/>
              </a:rPr>
              <a:t>http://data.seoul.go.kr/dataList/datasetView.do?infId=OA-15379&amp;srvType=S&amp;serviceKind=1&amp;currentPageNo=1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http://openapi.seoul.go.kr:8088/(인증키)/(요청파일타입)/SPOP_DAILYSUM_JACHI/(요청시작INDEX)/(요청종료INDEX)/(기준일ID)/(시군구코드)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/>
              <a:t>샘플url</a:t>
            </a:r>
            <a:br>
              <a:rPr lang="ko" sz="1200"/>
            </a:br>
            <a:r>
              <a:rPr lang="ko" sz="1200"/>
              <a:t>XML 버젼  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http://openapi.seoul.go.kr:8088/(인증키)/xml/SPOP_DAILYSUM_JACHI/1/5/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예] </a:t>
            </a:r>
            <a:r>
              <a:rPr lang="ko" sz="1200" u="sng">
                <a:solidFill>
                  <a:schemeClr val="hlink"/>
                </a:solidFill>
                <a:hlinkClick r:id="rId5"/>
              </a:rPr>
              <a:t>http://openapi.seoul.go.kr:8088/4d46796d7366726f3833774a774955/xml/SPOP_DAILYSUM_JACHI/1/5/</a:t>
            </a:r>
            <a:br>
              <a:rPr lang="ko" sz="1200"/>
            </a:br>
            <a:r>
              <a:rPr lang="ko" sz="1200"/>
              <a:t>예] </a:t>
            </a:r>
            <a:r>
              <a:rPr lang="ko" sz="1200" u="sng">
                <a:solidFill>
                  <a:schemeClr val="hlink"/>
                </a:solidFill>
                <a:hlinkClick r:id="rId6"/>
              </a:rPr>
              <a:t>http://openapi.seoul.go.kr:8088/4d46796d7366726f3833774a774955/xml/SPOP_DAILYSUM_JACHI/1/5/20190101</a:t>
            </a:r>
            <a:br>
              <a:rPr lang="ko" sz="1200"/>
            </a:br>
            <a:r>
              <a:rPr lang="ko" sz="1200"/>
              <a:t>예]</a:t>
            </a:r>
            <a:r>
              <a:rPr lang="ko" sz="1200" u="sng">
                <a:solidFill>
                  <a:schemeClr val="hlink"/>
                </a:solidFill>
                <a:hlinkClick r:id="rId7"/>
              </a:rPr>
              <a:t>http://openapi.seoul.go.kr:8088/4d46796d7366726f3833774a774955/xml/SPOP_DAILYSUM_JACHI/1/5/20190101/11000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JSON 버젼  </a:t>
            </a:r>
            <a:r>
              <a:rPr lang="ko" sz="1200" u="sng">
                <a:solidFill>
                  <a:schemeClr val="hlink"/>
                </a:solidFill>
                <a:hlinkClick r:id="rId8"/>
              </a:rPr>
              <a:t>http://openapi.seoul.go.kr:8088/(인증키)/json/SPOP_DAILYSUM_JACHI/1/5/</a:t>
            </a:r>
            <a:br>
              <a:rPr lang="ko" sz="1200"/>
            </a:br>
            <a:r>
              <a:rPr lang="ko" sz="1200"/>
              <a:t>예] </a:t>
            </a:r>
            <a:r>
              <a:rPr lang="ko" sz="1200" u="sng">
                <a:solidFill>
                  <a:schemeClr val="hlink"/>
                </a:solidFill>
                <a:hlinkClick r:id="rId9"/>
              </a:rPr>
              <a:t>http://openapi.seoul.go.kr:8088/4d46796d7366726f3833774a774955/json/SPOP_DAILYSUM_JACHI/1/5/</a:t>
            </a:r>
            <a:br>
              <a:rPr lang="ko" sz="1200"/>
            </a:br>
            <a:r>
              <a:rPr lang="ko" sz="1200"/>
              <a:t>예] </a:t>
            </a:r>
            <a:r>
              <a:rPr lang="ko" sz="1200" u="sng">
                <a:solidFill>
                  <a:schemeClr val="hlink"/>
                </a:solidFill>
                <a:hlinkClick r:id="rId10"/>
              </a:rPr>
              <a:t>http://openapi.seoul.go.kr:8088/4d46796d7366726f3833774a774955/json/SPOP_DAILYSUM_JACHI/1/5/20190101</a:t>
            </a:r>
            <a:br>
              <a:rPr lang="ko" sz="1200"/>
            </a:br>
            <a:r>
              <a:rPr lang="ko" sz="1200"/>
              <a:t>예]</a:t>
            </a:r>
            <a:r>
              <a:rPr lang="ko" sz="1200" u="sng">
                <a:solidFill>
                  <a:schemeClr val="hlink"/>
                </a:solidFill>
                <a:hlinkClick r:id="rId11"/>
              </a:rPr>
              <a:t>http://openapi.seoul.go.kr:8088/4d46796d7366726f3833774a774955/json/SPOP_DAILYSUM_JACHI/1/5/20190101/11000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※ 한번에 1000개 까지의 데이터만 볼수 있슴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207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도전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61" y="-50625"/>
            <a:ext cx="39905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