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cea2d8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cea2d8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00bad6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00bad6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00bad6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00bad6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charset="${encoding}"&gt;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&lt;title&gt;Insert title here&lt;/title&gt;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${cursor}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00bad6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00bad6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00bad6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00bad6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00bad6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00bad6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charset=${encoding}"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pageEncoding="${encoding}"%&gt;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charset=${encoding}"&gt;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&lt;title&gt;Insert title here&lt;/title&gt;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${cursor}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cea2d8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cea2d8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cea2d8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cea2d8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cea2d8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cea2d8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cea2d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cea2d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cea2d8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cea2d8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cea2d8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cea2d8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00bad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00bad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00bad6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00bad6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웹개발세팅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인코딩, 템플릿, 브라우저, 웹서버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인코딩 설정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885325"/>
            <a:ext cx="85206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서버의 인코딩 설정</a:t>
            </a:r>
            <a:br>
              <a:rPr lang="ko" sz="1400"/>
            </a:br>
            <a:r>
              <a:rPr lang="ko" sz="1400"/>
              <a:t>	POST 방식으로 전송시에 한글이 깨져서 출력될 경우에도 수정</a:t>
            </a:r>
            <a:br>
              <a:rPr lang="ko" sz="1400"/>
            </a:br>
            <a:r>
              <a:rPr lang="ko" sz="1400"/>
              <a:t>	Project Explorer의 Servers내에 있는 server.xml 파일 수정</a:t>
            </a:r>
            <a:br>
              <a:rPr lang="ko" sz="1400"/>
            </a:br>
            <a:r>
              <a:rPr lang="ko" sz="1400"/>
              <a:t>	&lt;Connector port=“8080”&gt;인 element에 다음 2가지 속성 추가</a:t>
            </a:r>
            <a:br>
              <a:rPr lang="ko" sz="1400"/>
            </a:br>
            <a:r>
              <a:rPr lang="ko" sz="1400"/>
              <a:t>	URIEncoding=“utf-8” useBodyEncodingForURI=“true”</a:t>
            </a:r>
            <a:br>
              <a:rPr lang="ko"/>
            </a:b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4464425"/>
            <a:ext cx="7800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주의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모든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서버의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파일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설정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변경은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Tomcat을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재시작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시켜야</a:t>
            </a:r>
            <a:r>
              <a:rPr lang="ko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rgbClr val="CC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적용됨</a:t>
            </a:r>
            <a:endParaRPr sz="1000">
              <a:solidFill>
                <a:srgbClr val="CC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0" y="2397375"/>
            <a:ext cx="7672675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템플릿 template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이클립스에서 웹 관련 문서 생성시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기본적으로 문서에 작성되는 내용 정의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파일 템플릿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795150" y="1266325"/>
            <a:ext cx="203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아래 노트 참조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3775"/>
            <a:ext cx="5888362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42400" y="903825"/>
            <a:ext cx="552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charset="${encoding}"&gt;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&lt;title&gt;Insert title here&lt;/title&gt;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${cursor}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52" y="799825"/>
            <a:ext cx="4008175" cy="3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템플릿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6" y="1266324"/>
            <a:ext cx="7821939" cy="34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19" y="846800"/>
            <a:ext cx="6177108" cy="3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정신건강을 위해 UTF-8 로 통일..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17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Window-Preferences  에 들어가서 세팅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00" y="1293550"/>
            <a:ext cx="23907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3850" y="216425"/>
            <a:ext cx="35361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워크스페이스 인코딩.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407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78" y="89400"/>
            <a:ext cx="5112525" cy="4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3850" y="216425"/>
            <a:ext cx="35361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br>
              <a:rPr lang="ko"/>
            </a:br>
            <a:r>
              <a:rPr lang="ko"/>
              <a:t>인코딩.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07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75" y="152400"/>
            <a:ext cx="5100124" cy="46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2829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인코딩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67" y="-107150"/>
            <a:ext cx="55831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285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인코딩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192" y="0"/>
            <a:ext cx="55831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그밖에..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파일도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UTF-8 로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122" y="0"/>
            <a:ext cx="57074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파일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238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50" y="1324915"/>
            <a:ext cx="5633050" cy="31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브라우저 세팅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308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76" y="533200"/>
            <a:ext cx="4990326" cy="44021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