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EA8733-0928-44CA-9D6E-2988D3C44374}">
  <a:tblStyle styleId="{BCEA8733-0928-44CA-9D6E-2988D3C4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bcbb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bcbb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b96f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b96f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b96f9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b96f9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be7d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be7d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만들어 보기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869700" y="155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{BCEA8733-0928-44CA-9D6E-2988D3C44374}</a:tableStyleId>
              </a:tblPr>
              <a:tblGrid>
                <a:gridCol w="2720375"/>
                <a:gridCol w="1456050"/>
                <a:gridCol w="1817275"/>
                <a:gridCol w="1245300"/>
              </a:tblGrid>
              <a:tr h="6782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678275">
                <a:tc v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6782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869700" y="155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{BCEA8733-0928-44CA-9D6E-2988D3C44374}</a:tableStyleId>
              </a:tblPr>
              <a:tblGrid>
                <a:gridCol w="2720375"/>
                <a:gridCol w="1456050"/>
                <a:gridCol w="1817275"/>
                <a:gridCol w="1245300"/>
              </a:tblGrid>
              <a:tr h="6782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678275"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82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69700" y="155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{BCEA8733-0928-44CA-9D6E-2988D3C44374}</a:tableStyleId>
              </a:tblPr>
              <a:tblGrid>
                <a:gridCol w="2720375"/>
                <a:gridCol w="1456050"/>
                <a:gridCol w="1817275"/>
                <a:gridCol w="1245300"/>
              </a:tblGrid>
              <a:tr h="6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 vMerge="1"/>
                <a:tc hMerge="1" vMerge="1"/>
                <a:tc vMerge="1"/>
              </a:tr>
              <a:tr h="6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87900" y="619075"/>
            <a:ext cx="23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만들어 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이번에는 색상, 테두리도 오른쪽과 비슷하게 만들어 보자.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width 도 비슷 하게 할수 있으면 대박!</a:t>
            </a:r>
            <a:endParaRPr/>
          </a:p>
        </p:txBody>
      </p:sp>
      <p:pic>
        <p:nvPicPr>
          <p:cNvPr descr="차가운추상 몬드리안"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00" y="609600"/>
            <a:ext cx="48768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