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00" y="0"/>
            <a:ext cx="5182024" cy="36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800" y="3664050"/>
            <a:ext cx="4045355" cy="13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