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9be3e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9be3e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0B2lYev9xByhuNmVkODdmYmMtYmQyZi00N2Y4LThiOGMtMmU1NjBlOWRlODc0/0B2lYev9xByhudFkyZXRNWVBsNWM/0B2lYev9xByhufkZJcUo1blBMWUVDQnZuNGhnYWVjd3ZPbzJ6QWx1TFltWXdWR3l6YnpWbm8/0B2lYev9xByhufmExVVJ2bmpKVU5DMzBtaVI1R3hWek10aDNlZTJJQkx2MHE4Y2tsR1NrTXc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950" y="155825"/>
            <a:ext cx="5225150" cy="41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0100" y="70563"/>
            <a:ext cx="3191100" cy="4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오른쪽과 같이 보일수 있는 페이지를 직접 만들어 봅시다.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똑 같을 필요는 없으나, 최대한 비슷하게 만들어 보세요.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