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6dac86ba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6dac86ba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6dac86ba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6dac86ba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6dac86ba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6dac86ba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6dac86ba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6dac86ba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6dac86ba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6dac86ba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실습 - 네이버 실시간 검색어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542825"/>
            <a:ext cx="6930573" cy="11990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894300"/>
            <a:ext cx="4285277" cy="30967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64025"/>
            <a:ext cx="69306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AJAX 실습 - 네이버 실시간 검색어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어떠한 parameter 가 담겨 request 되는지 관찰하자</a:t>
            </a:r>
            <a:endParaRPr sz="30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52425"/>
            <a:ext cx="8204565" cy="383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2418300" cy="28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어떠한 response 인지도 보자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948" y="216425"/>
            <a:ext cx="6290098" cy="4569326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작성하기 - form + serilize() 사용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81025"/>
            <a:ext cx="3571600" cy="1360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400" y="1000025"/>
            <a:ext cx="3443204" cy="3914876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7"/>
          <p:cNvSpPr/>
          <p:nvPr/>
        </p:nvSpPr>
        <p:spPr>
          <a:xfrm>
            <a:off x="3552075" y="1961025"/>
            <a:ext cx="7800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7726775" y="1653650"/>
            <a:ext cx="1122000" cy="1814700"/>
          </a:xfrm>
          <a:prstGeom prst="wedgeRoundRectCallout">
            <a:avLst>
              <a:gd fmla="val -66894" name="adj1"/>
              <a:gd fmla="val -3420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&lt;button&gt;클릭 혹은</a:t>
            </a:r>
            <a:br>
              <a:rPr lang="ko" sz="1200"/>
            </a:br>
            <a:r>
              <a:rPr lang="ko" sz="1200"/>
              <a:t>&lt;select&gt;를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변경하면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바로 AJAX request 하고 결과 받아와서 화면 출력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