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0d220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0d220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2622751"/>
            <a:ext cx="2357099" cy="19467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57000" y="152025"/>
            <a:ext cx="27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화면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1379850" y="2278775"/>
            <a:ext cx="496500" cy="30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3848675" y="781275"/>
            <a:ext cx="0" cy="39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3412075" y="1617300"/>
            <a:ext cx="737700" cy="30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650" y="1153650"/>
            <a:ext cx="4494923" cy="1769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149" y="440250"/>
            <a:ext cx="2357101" cy="166832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Google Shape;61;p13"/>
          <p:cNvSpPr txBox="1"/>
          <p:nvPr/>
        </p:nvSpPr>
        <p:spPr>
          <a:xfrm>
            <a:off x="3596050" y="668000"/>
            <a:ext cx="61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