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T Sans Narrow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TSansNarrow-regular.fntdata"/><Relationship Id="rId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005b1e9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005b1e9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75" y="1232325"/>
            <a:ext cx="4193024" cy="187900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5" y="0"/>
            <a:ext cx="2202901" cy="2161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829800"/>
            <a:ext cx="2169122" cy="21612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3"/>
          <p:cNvSpPr txBox="1"/>
          <p:nvPr/>
        </p:nvSpPr>
        <p:spPr>
          <a:xfrm>
            <a:off x="2928400" y="152025"/>
            <a:ext cx="27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게시판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70" name="Google Shape;70;p13"/>
          <p:cNvCxnSpPr/>
          <p:nvPr/>
        </p:nvCxnSpPr>
        <p:spPr>
          <a:xfrm>
            <a:off x="3620075" y="781275"/>
            <a:ext cx="0" cy="390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3251225" y="1569575"/>
            <a:ext cx="737700" cy="30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5400000">
            <a:off x="1151250" y="2278775"/>
            <a:ext cx="496500" cy="30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424275" y="781275"/>
            <a:ext cx="61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