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c6229b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c6229b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3827100" y="787625"/>
            <a:ext cx="0" cy="38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6875100" y="863825"/>
            <a:ext cx="0" cy="38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3448575" y="451850"/>
            <a:ext cx="769200" cy="33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768</a:t>
            </a:r>
            <a:r>
              <a:rPr b="1" lang="ko">
                <a:solidFill>
                  <a:srgbClr val="FF0000"/>
                </a:solidFill>
              </a:rPr>
              <a:t>px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496575" y="451850"/>
            <a:ext cx="769200" cy="33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6</a:t>
            </a:r>
            <a:r>
              <a:rPr b="1" lang="ko">
                <a:solidFill>
                  <a:srgbClr val="FF0000"/>
                </a:solidFill>
              </a:rPr>
              <a:t>0</a:t>
            </a:r>
            <a:r>
              <a:rPr b="1" lang="ko">
                <a:solidFill>
                  <a:srgbClr val="FF0000"/>
                </a:solidFill>
              </a:rPr>
              <a:t>0px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304650" y="288425"/>
            <a:ext cx="1028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PC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09850" y="288425"/>
            <a:ext cx="1453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Tablet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476850" y="288425"/>
            <a:ext cx="1234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Mobile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64325" y="1035275"/>
            <a:ext cx="1028700" cy="443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A:</a:t>
            </a:r>
            <a:r>
              <a:rPr b="1" lang="ko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269225" y="1035275"/>
            <a:ext cx="2340000" cy="443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B:</a:t>
            </a:r>
            <a:r>
              <a:rPr b="1" lang="ko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968775" y="1035275"/>
            <a:ext cx="386400" cy="443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A:</a:t>
            </a:r>
            <a:r>
              <a:rPr b="1" lang="ko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4431375" y="1035275"/>
            <a:ext cx="2340000" cy="443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B:</a:t>
            </a:r>
            <a:r>
              <a:rPr b="1" lang="ko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854525" y="1577575"/>
            <a:ext cx="1610400" cy="1479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D:6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13600" y="1577575"/>
            <a:ext cx="565500" cy="147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C:2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540350" y="1577575"/>
            <a:ext cx="1028700" cy="443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E:4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540350" y="2110975"/>
            <a:ext cx="1028700" cy="4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F: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540350" y="2644375"/>
            <a:ext cx="1028700" cy="443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G: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13600" y="3155175"/>
            <a:ext cx="3395700" cy="443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H:12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968775" y="1577575"/>
            <a:ext cx="386400" cy="147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C: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416875" y="1577575"/>
            <a:ext cx="1846800" cy="1479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D:8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339850" y="1555175"/>
            <a:ext cx="386400" cy="811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E:2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339850" y="2366350"/>
            <a:ext cx="386400" cy="6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F:2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968775" y="3155175"/>
            <a:ext cx="603300" cy="443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G:3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37975" y="3155175"/>
            <a:ext cx="1988400" cy="443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H:9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984225" y="1035275"/>
            <a:ext cx="1988400" cy="443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B:</a:t>
            </a:r>
            <a:r>
              <a:rPr b="1" lang="ko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78825" y="1577575"/>
            <a:ext cx="1988400" cy="335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C:12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984225" y="2021275"/>
            <a:ext cx="1988400" cy="1035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D:12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023825" y="3104125"/>
            <a:ext cx="565500" cy="335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E:4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675950" y="3104275"/>
            <a:ext cx="565500" cy="33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F:4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369325" y="3080425"/>
            <a:ext cx="603300" cy="335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G:4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023825" y="3547975"/>
            <a:ext cx="1988400" cy="443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H:12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11325" y="4033575"/>
            <a:ext cx="32577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CSS/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