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cf18f9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cf18f9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238075"/>
            <a:ext cx="25050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아무것도 체크 안하면 제출 안함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125" y="127049"/>
            <a:ext cx="4200374" cy="20893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00" y="2571738"/>
            <a:ext cx="3101702" cy="1913387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9575" y="2571750"/>
            <a:ext cx="1441728" cy="20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2752675"/>
            <a:ext cx="25050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체크 한것들의 id 값(들) 이 submit 됨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274275" y="987750"/>
            <a:ext cx="586800" cy="43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274275" y="3730950"/>
            <a:ext cx="586800" cy="43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